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4401800" cy="10801350"/>
  <p:notesSz cx="13222288" cy="98742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72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80135" y="3348418"/>
            <a:ext cx="12241530" cy="22682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60270" y="6048756"/>
            <a:ext cx="10081260" cy="2700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20090" y="2484310"/>
            <a:ext cx="6264783" cy="71288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416927" y="2484310"/>
            <a:ext cx="6264783" cy="71288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92962" y="9823462"/>
            <a:ext cx="958850" cy="328930"/>
          </a:xfrm>
          <a:custGeom>
            <a:avLst/>
            <a:gdLst/>
            <a:ahLst/>
            <a:cxnLst/>
            <a:rect l="l" t="t" r="r" b="b"/>
            <a:pathLst>
              <a:path w="958850" h="328929">
                <a:moveTo>
                  <a:pt x="958583" y="166243"/>
                </a:moveTo>
                <a:lnTo>
                  <a:pt x="956221" y="154546"/>
                </a:lnTo>
                <a:lnTo>
                  <a:pt x="949782" y="144995"/>
                </a:lnTo>
                <a:lnTo>
                  <a:pt x="940231" y="138557"/>
                </a:lnTo>
                <a:lnTo>
                  <a:pt x="928535" y="136194"/>
                </a:lnTo>
                <a:lnTo>
                  <a:pt x="179717" y="136194"/>
                </a:lnTo>
                <a:lnTo>
                  <a:pt x="373888" y="57912"/>
                </a:lnTo>
                <a:lnTo>
                  <a:pt x="383832" y="51358"/>
                </a:lnTo>
                <a:lnTo>
                  <a:pt x="390258" y="41821"/>
                </a:lnTo>
                <a:lnTo>
                  <a:pt x="392658" y="30556"/>
                </a:lnTo>
                <a:lnTo>
                  <a:pt x="390486" y="18821"/>
                </a:lnTo>
                <a:lnTo>
                  <a:pt x="383921" y="8864"/>
                </a:lnTo>
                <a:lnTo>
                  <a:pt x="374357" y="2400"/>
                </a:lnTo>
                <a:lnTo>
                  <a:pt x="363067" y="0"/>
                </a:lnTo>
                <a:lnTo>
                  <a:pt x="351345" y="2184"/>
                </a:lnTo>
                <a:lnTo>
                  <a:pt x="28321" y="132422"/>
                </a:lnTo>
                <a:lnTo>
                  <a:pt x="19342" y="138353"/>
                </a:lnTo>
                <a:lnTo>
                  <a:pt x="18338" y="138557"/>
                </a:lnTo>
                <a:lnTo>
                  <a:pt x="8788" y="144995"/>
                </a:lnTo>
                <a:lnTo>
                  <a:pt x="2349" y="154546"/>
                </a:lnTo>
                <a:lnTo>
                  <a:pt x="0" y="166243"/>
                </a:lnTo>
                <a:lnTo>
                  <a:pt x="2349" y="177939"/>
                </a:lnTo>
                <a:lnTo>
                  <a:pt x="8242" y="186702"/>
                </a:lnTo>
                <a:lnTo>
                  <a:pt x="8458" y="187604"/>
                </a:lnTo>
                <a:lnTo>
                  <a:pt x="15125" y="197015"/>
                </a:lnTo>
                <a:lnTo>
                  <a:pt x="25273" y="203352"/>
                </a:lnTo>
                <a:lnTo>
                  <a:pt x="356120" y="328079"/>
                </a:lnTo>
                <a:lnTo>
                  <a:pt x="359740" y="328701"/>
                </a:lnTo>
                <a:lnTo>
                  <a:pt x="363258" y="328701"/>
                </a:lnTo>
                <a:lnTo>
                  <a:pt x="393280" y="297472"/>
                </a:lnTo>
                <a:lnTo>
                  <a:pt x="390626" y="286258"/>
                </a:lnTo>
                <a:lnTo>
                  <a:pt x="383959" y="276860"/>
                </a:lnTo>
                <a:lnTo>
                  <a:pt x="373824" y="270510"/>
                </a:lnTo>
                <a:lnTo>
                  <a:pt x="176999" y="196303"/>
                </a:lnTo>
                <a:lnTo>
                  <a:pt x="928535" y="196303"/>
                </a:lnTo>
                <a:lnTo>
                  <a:pt x="940231" y="193941"/>
                </a:lnTo>
                <a:lnTo>
                  <a:pt x="949782" y="187502"/>
                </a:lnTo>
                <a:lnTo>
                  <a:pt x="956221" y="177939"/>
                </a:lnTo>
                <a:lnTo>
                  <a:pt x="958583" y="166243"/>
                </a:lnTo>
                <a:close/>
              </a:path>
            </a:pathLst>
          </a:custGeom>
          <a:solidFill>
            <a:srgbClr val="3A32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20090" y="432054"/>
            <a:ext cx="12961620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0090" y="2484310"/>
            <a:ext cx="12961620" cy="71288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896612" y="10045256"/>
            <a:ext cx="4608576" cy="5400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20090" y="10045256"/>
            <a:ext cx="3312414" cy="5400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369296" y="10045256"/>
            <a:ext cx="3312414" cy="5400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4371" y="1534534"/>
            <a:ext cx="360299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20" dirty="0">
                <a:solidFill>
                  <a:srgbClr val="231F20"/>
                </a:solidFill>
                <a:latin typeface="Trebuchet MS"/>
                <a:cs typeface="Trebuchet MS"/>
              </a:rPr>
              <a:t>Объезд</a:t>
            </a:r>
            <a:r>
              <a:rPr sz="1400" spc="-9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75" dirty="0">
                <a:solidFill>
                  <a:srgbClr val="231F20"/>
                </a:solidFill>
                <a:latin typeface="Trebuchet MS"/>
                <a:cs typeface="Trebuchet MS"/>
              </a:rPr>
              <a:t>будет</a:t>
            </a:r>
            <a:r>
              <a:rPr sz="1400" spc="-6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Trebuchet MS"/>
                <a:cs typeface="Trebuchet MS"/>
              </a:rPr>
              <a:t>обеспечен</a:t>
            </a:r>
            <a:r>
              <a:rPr sz="1400" spc="204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231F20"/>
                </a:solidFill>
                <a:latin typeface="Trebuchet MS"/>
                <a:cs typeface="Trebuchet MS"/>
              </a:rPr>
              <a:t>с</a:t>
            </a:r>
            <a:r>
              <a:rPr sz="1400" spc="-9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Trebuchet MS"/>
                <a:cs typeface="Trebuchet MS"/>
              </a:rPr>
              <a:t>севера</a:t>
            </a:r>
            <a:endParaRPr sz="14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</a:pPr>
            <a:r>
              <a:rPr sz="1400" dirty="0">
                <a:solidFill>
                  <a:srgbClr val="231F20"/>
                </a:solidFill>
                <a:latin typeface="Trebuchet MS"/>
                <a:cs typeface="Trebuchet MS"/>
              </a:rPr>
              <a:t>по</a:t>
            </a:r>
            <a:r>
              <a:rPr sz="1400" spc="-4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135" dirty="0">
                <a:solidFill>
                  <a:srgbClr val="231F20"/>
                </a:solidFill>
                <a:latin typeface="Trebuchet MS"/>
                <a:cs typeface="Trebuchet MS"/>
              </a:rPr>
              <a:t>ул.</a:t>
            </a:r>
            <a:r>
              <a:rPr sz="1400" spc="-4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Trebuchet MS"/>
                <a:cs typeface="Trebuchet MS"/>
              </a:rPr>
              <a:t>Караманова,Грушовая</a:t>
            </a:r>
            <a:r>
              <a:rPr sz="1400" spc="-4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60" dirty="0">
                <a:solidFill>
                  <a:srgbClr val="231F20"/>
                </a:solidFill>
                <a:latin typeface="Trebuchet MS"/>
                <a:cs typeface="Trebuchet MS"/>
              </a:rPr>
              <a:t>и</a:t>
            </a:r>
            <a:r>
              <a:rPr sz="1400" spc="-4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Trebuchet MS"/>
                <a:cs typeface="Trebuchet MS"/>
              </a:rPr>
              <a:t>Виноградная. </a:t>
            </a:r>
            <a:r>
              <a:rPr sz="1400" spc="120" dirty="0">
                <a:solidFill>
                  <a:srgbClr val="231F20"/>
                </a:solidFill>
                <a:latin typeface="Trebuchet MS"/>
                <a:cs typeface="Trebuchet MS"/>
              </a:rPr>
              <a:t>С</a:t>
            </a:r>
            <a:r>
              <a:rPr sz="1400" spc="-4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60" dirty="0">
                <a:solidFill>
                  <a:srgbClr val="231F20"/>
                </a:solidFill>
                <a:latin typeface="Trebuchet MS"/>
                <a:cs typeface="Trebuchet MS"/>
              </a:rPr>
              <a:t>южной</a:t>
            </a:r>
            <a:r>
              <a:rPr sz="1400" spc="-4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30" dirty="0">
                <a:solidFill>
                  <a:srgbClr val="231F20"/>
                </a:solidFill>
                <a:latin typeface="Trebuchet MS"/>
                <a:cs typeface="Trebuchet MS"/>
              </a:rPr>
              <a:t>стороны</a:t>
            </a:r>
            <a:r>
              <a:rPr sz="1400" spc="-3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231F20"/>
                </a:solidFill>
                <a:latin typeface="Trebuchet MS"/>
                <a:cs typeface="Trebuchet MS"/>
              </a:rPr>
              <a:t>по</a:t>
            </a:r>
            <a:r>
              <a:rPr sz="1400" spc="-4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135" dirty="0">
                <a:solidFill>
                  <a:srgbClr val="231F20"/>
                </a:solidFill>
                <a:latin typeface="Trebuchet MS"/>
                <a:cs typeface="Trebuchet MS"/>
              </a:rPr>
              <a:t>ул.</a:t>
            </a:r>
            <a:r>
              <a:rPr sz="1400" spc="-3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dirty="0" err="1">
                <a:solidFill>
                  <a:srgbClr val="231F20"/>
                </a:solidFill>
                <a:latin typeface="Trebuchet MS"/>
                <a:cs typeface="Trebuchet MS"/>
              </a:rPr>
              <a:t>Мамыр</a:t>
            </a:r>
            <a:r>
              <a:rPr sz="1400" spc="-4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60" dirty="0">
                <a:solidFill>
                  <a:srgbClr val="231F20"/>
                </a:solidFill>
                <a:latin typeface="Trebuchet MS"/>
                <a:cs typeface="Trebuchet MS"/>
              </a:rPr>
              <a:t>и</a:t>
            </a:r>
            <a:r>
              <a:rPr sz="1400" spc="-3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Trebuchet MS"/>
                <a:cs typeface="Trebuchet MS"/>
              </a:rPr>
              <a:t>Бекешева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751924" y="1483734"/>
            <a:ext cx="30238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61925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231F20"/>
                </a:solidFill>
                <a:latin typeface="Trebuchet MS"/>
                <a:cs typeface="Trebuchet MS"/>
              </a:rPr>
              <a:t>Срок</a:t>
            </a:r>
            <a:r>
              <a:rPr sz="1800" spc="4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31F20"/>
                </a:solidFill>
                <a:latin typeface="Trebuchet MS"/>
                <a:cs typeface="Trebuchet MS"/>
              </a:rPr>
              <a:t>работы: </a:t>
            </a:r>
            <a:r>
              <a:rPr sz="1800" dirty="0">
                <a:solidFill>
                  <a:srgbClr val="231F20"/>
                </a:solidFill>
                <a:latin typeface="Trebuchet MS"/>
                <a:cs typeface="Trebuchet MS"/>
              </a:rPr>
              <a:t>с</a:t>
            </a:r>
            <a:r>
              <a:rPr sz="1800" spc="-9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lang="ru-RU" spc="-105" dirty="0">
                <a:solidFill>
                  <a:srgbClr val="231F20"/>
                </a:solidFill>
                <a:latin typeface="Trebuchet MS"/>
                <a:cs typeface="Trebuchet MS"/>
              </a:rPr>
              <a:t>23</a:t>
            </a:r>
            <a:r>
              <a:rPr sz="1800" spc="-105" dirty="0">
                <a:solidFill>
                  <a:srgbClr val="231F20"/>
                </a:solidFill>
                <a:latin typeface="Trebuchet MS"/>
                <a:cs typeface="Trebuchet MS"/>
              </a:rPr>
              <a:t>.</a:t>
            </a:r>
            <a:r>
              <a:rPr lang="ru-RU" sz="1800" spc="-105" dirty="0">
                <a:solidFill>
                  <a:srgbClr val="231F20"/>
                </a:solidFill>
                <a:latin typeface="Trebuchet MS"/>
                <a:cs typeface="Trebuchet MS"/>
              </a:rPr>
              <a:t>05</a:t>
            </a:r>
            <a:r>
              <a:rPr sz="1800" spc="-105" dirty="0">
                <a:solidFill>
                  <a:srgbClr val="231F20"/>
                </a:solidFill>
                <a:latin typeface="Trebuchet MS"/>
                <a:cs typeface="Trebuchet MS"/>
              </a:rPr>
              <a:t>.202</a:t>
            </a:r>
            <a:r>
              <a:rPr lang="ru-RU" sz="1800" spc="-105" dirty="0">
                <a:solidFill>
                  <a:srgbClr val="231F20"/>
                </a:solidFill>
                <a:latin typeface="Trebuchet MS"/>
                <a:cs typeface="Trebuchet MS"/>
              </a:rPr>
              <a:t>5</a:t>
            </a:r>
            <a:r>
              <a:rPr sz="1800" spc="-105" dirty="0">
                <a:solidFill>
                  <a:srgbClr val="231F20"/>
                </a:solidFill>
                <a:latin typeface="Trebuchet MS"/>
                <a:cs typeface="Trebuchet MS"/>
              </a:rPr>
              <a:t>г.</a:t>
            </a:r>
            <a:r>
              <a:rPr sz="1800" spc="-7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50" dirty="0" err="1">
                <a:solidFill>
                  <a:srgbClr val="231F20"/>
                </a:solidFill>
                <a:latin typeface="Trebuchet MS"/>
                <a:cs typeface="Trebuchet MS"/>
              </a:rPr>
              <a:t>до</a:t>
            </a:r>
            <a:r>
              <a:rPr sz="1800" spc="-8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231F20"/>
                </a:solidFill>
                <a:latin typeface="Trebuchet MS"/>
                <a:cs typeface="Trebuchet MS"/>
              </a:rPr>
              <a:t>2</a:t>
            </a:r>
            <a:r>
              <a:rPr lang="ru-RU" sz="1800" spc="-85" dirty="0">
                <a:solidFill>
                  <a:srgbClr val="231F20"/>
                </a:solidFill>
                <a:latin typeface="Trebuchet MS"/>
                <a:cs typeface="Trebuchet MS"/>
              </a:rPr>
              <a:t>7</a:t>
            </a:r>
            <a:r>
              <a:rPr sz="1800" spc="-85" dirty="0">
                <a:solidFill>
                  <a:srgbClr val="231F20"/>
                </a:solidFill>
                <a:latin typeface="Trebuchet MS"/>
                <a:cs typeface="Trebuchet MS"/>
              </a:rPr>
              <a:t>.</a:t>
            </a:r>
            <a:r>
              <a:rPr lang="ru-RU" sz="1800" spc="-85" dirty="0">
                <a:solidFill>
                  <a:srgbClr val="231F20"/>
                </a:solidFill>
                <a:latin typeface="Trebuchet MS"/>
                <a:cs typeface="Trebuchet MS"/>
              </a:rPr>
              <a:t>05</a:t>
            </a:r>
            <a:r>
              <a:rPr sz="1800" spc="-85" dirty="0">
                <a:solidFill>
                  <a:srgbClr val="231F20"/>
                </a:solidFill>
                <a:latin typeface="Trebuchet MS"/>
                <a:cs typeface="Trebuchet MS"/>
              </a:rPr>
              <a:t>.202</a:t>
            </a:r>
            <a:r>
              <a:rPr lang="ru-RU" sz="1800" spc="-85" dirty="0">
                <a:solidFill>
                  <a:srgbClr val="231F20"/>
                </a:solidFill>
                <a:latin typeface="Trebuchet MS"/>
                <a:cs typeface="Trebuchet MS"/>
              </a:rPr>
              <a:t>5</a:t>
            </a:r>
            <a:r>
              <a:rPr sz="1800" spc="-85" dirty="0">
                <a:solidFill>
                  <a:srgbClr val="231F20"/>
                </a:solidFill>
                <a:latin typeface="Trebuchet MS"/>
                <a:cs typeface="Trebuchet MS"/>
              </a:rPr>
              <a:t>г.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92454" y="9475819"/>
            <a:ext cx="2546985" cy="650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3900"/>
              </a:lnSpc>
              <a:spcBef>
                <a:spcPts val="100"/>
              </a:spcBef>
            </a:pPr>
            <a:r>
              <a:rPr sz="1800" spc="-35" dirty="0">
                <a:solidFill>
                  <a:srgbClr val="231F20"/>
                </a:solidFill>
                <a:latin typeface="Trebuchet MS"/>
                <a:cs typeface="Trebuchet MS"/>
              </a:rPr>
              <a:t>Перекрываемый </a:t>
            </a:r>
            <a:r>
              <a:rPr sz="1800" spc="-40" dirty="0">
                <a:solidFill>
                  <a:srgbClr val="231F20"/>
                </a:solidFill>
                <a:latin typeface="Trebuchet MS"/>
                <a:cs typeface="Trebuchet MS"/>
              </a:rPr>
              <a:t>участок </a:t>
            </a:r>
            <a:r>
              <a:rPr sz="1800" spc="-10" dirty="0">
                <a:solidFill>
                  <a:srgbClr val="231F20"/>
                </a:solidFill>
                <a:latin typeface="Trebuchet MS"/>
                <a:cs typeface="Trebuchet MS"/>
              </a:rPr>
              <a:t>Направление</a:t>
            </a:r>
            <a:r>
              <a:rPr sz="1800" spc="-8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231F20"/>
                </a:solidFill>
                <a:latin typeface="Trebuchet MS"/>
                <a:cs typeface="Trebuchet MS"/>
              </a:rPr>
              <a:t>движения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52412" y="1408112"/>
            <a:ext cx="13695680" cy="8980170"/>
            <a:chOff x="352412" y="1408112"/>
            <a:chExt cx="13695680" cy="8980170"/>
          </a:xfrm>
        </p:grpSpPr>
        <p:sp>
          <p:nvSpPr>
            <p:cNvPr id="9" name="object 9"/>
            <p:cNvSpPr/>
            <p:nvPr/>
          </p:nvSpPr>
          <p:spPr>
            <a:xfrm>
              <a:off x="992962" y="9632149"/>
              <a:ext cx="958850" cy="102870"/>
            </a:xfrm>
            <a:custGeom>
              <a:avLst/>
              <a:gdLst/>
              <a:ahLst/>
              <a:cxnLst/>
              <a:rect l="l" t="t" r="r" b="b"/>
              <a:pathLst>
                <a:path w="958850" h="102870">
                  <a:moveTo>
                    <a:pt x="958583" y="0"/>
                  </a:moveTo>
                  <a:lnTo>
                    <a:pt x="0" y="0"/>
                  </a:lnTo>
                  <a:lnTo>
                    <a:pt x="0" y="102400"/>
                  </a:lnTo>
                  <a:lnTo>
                    <a:pt x="958583" y="102400"/>
                  </a:lnTo>
                  <a:lnTo>
                    <a:pt x="958583" y="0"/>
                  </a:lnTo>
                  <a:close/>
                </a:path>
              </a:pathLst>
            </a:custGeom>
            <a:solidFill>
              <a:srgbClr val="EA2D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58762" y="1414462"/>
              <a:ext cx="13682980" cy="8967470"/>
            </a:xfrm>
            <a:custGeom>
              <a:avLst/>
              <a:gdLst/>
              <a:ahLst/>
              <a:cxnLst/>
              <a:rect l="l" t="t" r="r" b="b"/>
              <a:pathLst>
                <a:path w="13682980" h="8967470">
                  <a:moveTo>
                    <a:pt x="13682497" y="8967165"/>
                  </a:moveTo>
                  <a:lnTo>
                    <a:pt x="0" y="8967165"/>
                  </a:lnTo>
                  <a:lnTo>
                    <a:pt x="0" y="0"/>
                  </a:lnTo>
                  <a:lnTo>
                    <a:pt x="13682497" y="0"/>
                  </a:lnTo>
                  <a:lnTo>
                    <a:pt x="13682497" y="8967165"/>
                  </a:lnTo>
                  <a:close/>
                </a:path>
              </a:pathLst>
            </a:custGeom>
            <a:ln w="12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567461" y="1483734"/>
            <a:ext cx="52057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86485" marR="5080" indent="-107442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231F20"/>
                </a:solidFill>
                <a:latin typeface="Trebuchet MS"/>
                <a:cs typeface="Trebuchet MS"/>
              </a:rPr>
              <a:t>Схема</a:t>
            </a:r>
            <a:r>
              <a:rPr sz="1800" spc="-3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31F20"/>
                </a:solidFill>
                <a:latin typeface="Trebuchet MS"/>
                <a:cs typeface="Trebuchet MS"/>
              </a:rPr>
              <a:t>объезда</a:t>
            </a:r>
            <a:r>
              <a:rPr sz="1800" spc="-3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31F20"/>
                </a:solidFill>
                <a:latin typeface="Trebuchet MS"/>
                <a:cs typeface="Trebuchet MS"/>
              </a:rPr>
              <a:t>участка«Строительство</a:t>
            </a:r>
            <a:r>
              <a:rPr sz="1800" spc="-3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231F20"/>
                </a:solidFill>
                <a:latin typeface="Trebuchet MS"/>
                <a:cs typeface="Trebuchet MS"/>
              </a:rPr>
              <a:t>пр.</a:t>
            </a:r>
            <a:r>
              <a:rPr sz="1800" spc="-3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231F20"/>
                </a:solidFill>
                <a:latin typeface="Trebuchet MS"/>
                <a:cs typeface="Trebuchet MS"/>
              </a:rPr>
              <a:t>Абая</a:t>
            </a:r>
            <a:r>
              <a:rPr sz="1800" spc="-3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31F20"/>
                </a:solidFill>
                <a:latin typeface="Trebuchet MS"/>
                <a:cs typeface="Trebuchet MS"/>
              </a:rPr>
              <a:t>от </a:t>
            </a:r>
            <a:r>
              <a:rPr sz="1800" spc="-170" dirty="0">
                <a:solidFill>
                  <a:srgbClr val="231F20"/>
                </a:solidFill>
                <a:latin typeface="Trebuchet MS"/>
                <a:cs typeface="Trebuchet MS"/>
              </a:rPr>
              <a:t>ул.</a:t>
            </a:r>
            <a:r>
              <a:rPr sz="1800" spc="-7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31F20"/>
                </a:solidFill>
                <a:latin typeface="Trebuchet MS"/>
                <a:cs typeface="Trebuchet MS"/>
              </a:rPr>
              <a:t>Ауезова</a:t>
            </a:r>
            <a:r>
              <a:rPr sz="1800" spc="-7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31F20"/>
                </a:solidFill>
                <a:latin typeface="Trebuchet MS"/>
                <a:cs typeface="Trebuchet MS"/>
              </a:rPr>
              <a:t>до</a:t>
            </a:r>
            <a:r>
              <a:rPr sz="1800" spc="-7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31F20"/>
                </a:solidFill>
                <a:latin typeface="Trebuchet MS"/>
                <a:cs typeface="Trebuchet MS"/>
              </a:rPr>
              <a:t>границ</a:t>
            </a:r>
            <a:r>
              <a:rPr sz="1800" spc="-7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231F20"/>
                </a:solidFill>
                <a:latin typeface="Trebuchet MS"/>
                <a:cs typeface="Trebuchet MS"/>
              </a:rPr>
              <a:t>города»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2079980" y="2467978"/>
            <a:ext cx="10236835" cy="6967855"/>
            <a:chOff x="2079980" y="2467978"/>
            <a:chExt cx="10236835" cy="6967855"/>
          </a:xfrm>
        </p:grpSpPr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79980" y="2467978"/>
              <a:ext cx="10236784" cy="2937191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79980" y="3943146"/>
              <a:ext cx="10234256" cy="549266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5377895" y="7298943"/>
              <a:ext cx="163195" cy="43180"/>
            </a:xfrm>
            <a:custGeom>
              <a:avLst/>
              <a:gdLst/>
              <a:ahLst/>
              <a:cxnLst/>
              <a:rect l="l" t="t" r="r" b="b"/>
              <a:pathLst>
                <a:path w="163195" h="43179">
                  <a:moveTo>
                    <a:pt x="0" y="42595"/>
                  </a:moveTo>
                  <a:lnTo>
                    <a:pt x="162915" y="0"/>
                  </a:lnTo>
                </a:path>
              </a:pathLst>
            </a:custGeom>
            <a:ln w="127000">
              <a:solidFill>
                <a:srgbClr val="EA2D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227298" y="4536534"/>
              <a:ext cx="3997960" cy="4452620"/>
            </a:xfrm>
            <a:custGeom>
              <a:avLst/>
              <a:gdLst/>
              <a:ahLst/>
              <a:cxnLst/>
              <a:rect l="l" t="t" r="r" b="b"/>
              <a:pathLst>
                <a:path w="3997959" h="4452620">
                  <a:moveTo>
                    <a:pt x="3874274" y="2570822"/>
                  </a:moveTo>
                  <a:lnTo>
                    <a:pt x="3997756" y="3547249"/>
                  </a:lnTo>
                  <a:lnTo>
                    <a:pt x="3045383" y="4170184"/>
                  </a:lnTo>
                  <a:lnTo>
                    <a:pt x="2689199" y="4177766"/>
                  </a:lnTo>
                  <a:lnTo>
                    <a:pt x="2467825" y="4272178"/>
                  </a:lnTo>
                  <a:lnTo>
                    <a:pt x="2262492" y="4452569"/>
                  </a:lnTo>
                  <a:lnTo>
                    <a:pt x="1598244" y="4393565"/>
                  </a:lnTo>
                  <a:lnTo>
                    <a:pt x="1350416" y="3997540"/>
                  </a:lnTo>
                  <a:lnTo>
                    <a:pt x="1068882" y="3381273"/>
                  </a:lnTo>
                  <a:lnTo>
                    <a:pt x="783958" y="2157577"/>
                  </a:lnTo>
                  <a:lnTo>
                    <a:pt x="453555" y="1206322"/>
                  </a:lnTo>
                  <a:lnTo>
                    <a:pt x="0" y="0"/>
                  </a:lnTo>
                  <a:lnTo>
                    <a:pt x="927252" y="986358"/>
                  </a:lnTo>
                  <a:lnTo>
                    <a:pt x="1086573" y="1439024"/>
                  </a:lnTo>
                  <a:lnTo>
                    <a:pt x="1206995" y="1868906"/>
                  </a:lnTo>
                </a:path>
              </a:pathLst>
            </a:custGeom>
            <a:ln w="139700">
              <a:solidFill>
                <a:srgbClr val="006C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269620" y="5764972"/>
              <a:ext cx="1008380" cy="52705"/>
            </a:xfrm>
            <a:custGeom>
              <a:avLst/>
              <a:gdLst/>
              <a:ahLst/>
              <a:cxnLst/>
              <a:rect l="l" t="t" r="r" b="b"/>
              <a:pathLst>
                <a:path w="1008379" h="52704">
                  <a:moveTo>
                    <a:pt x="0" y="52108"/>
                  </a:moveTo>
                  <a:lnTo>
                    <a:pt x="1008075" y="0"/>
                  </a:lnTo>
                </a:path>
              </a:pathLst>
            </a:custGeom>
            <a:ln w="139700">
              <a:solidFill>
                <a:srgbClr val="006C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435477" y="6358432"/>
              <a:ext cx="909319" cy="46990"/>
            </a:xfrm>
            <a:custGeom>
              <a:avLst/>
              <a:gdLst/>
              <a:ahLst/>
              <a:cxnLst/>
              <a:rect l="l" t="t" r="r" b="b"/>
              <a:pathLst>
                <a:path w="909320" h="46989">
                  <a:moveTo>
                    <a:pt x="0" y="46989"/>
                  </a:moveTo>
                  <a:lnTo>
                    <a:pt x="909205" y="0"/>
                  </a:lnTo>
                </a:path>
              </a:pathLst>
            </a:custGeom>
            <a:ln w="139700">
              <a:solidFill>
                <a:srgbClr val="006C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183377" y="4440543"/>
              <a:ext cx="445770" cy="1950085"/>
            </a:xfrm>
            <a:custGeom>
              <a:avLst/>
              <a:gdLst/>
              <a:ahLst/>
              <a:cxnLst/>
              <a:rect l="l" t="t" r="r" b="b"/>
              <a:pathLst>
                <a:path w="445770" h="1950085">
                  <a:moveTo>
                    <a:pt x="185686" y="1949500"/>
                  </a:moveTo>
                  <a:lnTo>
                    <a:pt x="181698" y="1899099"/>
                  </a:lnTo>
                  <a:lnTo>
                    <a:pt x="177422" y="1848778"/>
                  </a:lnTo>
                  <a:lnTo>
                    <a:pt x="172871" y="1798527"/>
                  </a:lnTo>
                  <a:lnTo>
                    <a:pt x="168058" y="1748340"/>
                  </a:lnTo>
                  <a:lnTo>
                    <a:pt x="162996" y="1698209"/>
                  </a:lnTo>
                  <a:lnTo>
                    <a:pt x="157697" y="1648125"/>
                  </a:lnTo>
                  <a:lnTo>
                    <a:pt x="152175" y="1598082"/>
                  </a:lnTo>
                  <a:lnTo>
                    <a:pt x="146442" y="1548070"/>
                  </a:lnTo>
                  <a:lnTo>
                    <a:pt x="140511" y="1498082"/>
                  </a:lnTo>
                  <a:lnTo>
                    <a:pt x="134394" y="1448110"/>
                  </a:lnTo>
                  <a:lnTo>
                    <a:pt x="128105" y="1398146"/>
                  </a:lnTo>
                  <a:lnTo>
                    <a:pt x="121657" y="1348183"/>
                  </a:lnTo>
                  <a:lnTo>
                    <a:pt x="115061" y="1298213"/>
                  </a:lnTo>
                  <a:lnTo>
                    <a:pt x="108332" y="1248227"/>
                  </a:lnTo>
                  <a:lnTo>
                    <a:pt x="101481" y="1198217"/>
                  </a:lnTo>
                  <a:lnTo>
                    <a:pt x="94521" y="1148177"/>
                  </a:lnTo>
                  <a:lnTo>
                    <a:pt x="87466" y="1098098"/>
                  </a:lnTo>
                  <a:lnTo>
                    <a:pt x="80328" y="1047972"/>
                  </a:lnTo>
                  <a:lnTo>
                    <a:pt x="73120" y="997791"/>
                  </a:lnTo>
                  <a:lnTo>
                    <a:pt x="65855" y="947547"/>
                  </a:lnTo>
                  <a:lnTo>
                    <a:pt x="58545" y="897233"/>
                  </a:lnTo>
                  <a:lnTo>
                    <a:pt x="51203" y="846840"/>
                  </a:lnTo>
                  <a:lnTo>
                    <a:pt x="43843" y="796361"/>
                  </a:lnTo>
                  <a:lnTo>
                    <a:pt x="36476" y="745789"/>
                  </a:lnTo>
                  <a:lnTo>
                    <a:pt x="29116" y="695114"/>
                  </a:lnTo>
                  <a:lnTo>
                    <a:pt x="21776" y="644329"/>
                  </a:lnTo>
                  <a:lnTo>
                    <a:pt x="14468" y="593426"/>
                  </a:lnTo>
                  <a:lnTo>
                    <a:pt x="7205" y="542397"/>
                  </a:lnTo>
                  <a:lnTo>
                    <a:pt x="0" y="491236"/>
                  </a:lnTo>
                  <a:lnTo>
                    <a:pt x="3248" y="476533"/>
                  </a:lnTo>
                  <a:lnTo>
                    <a:pt x="29717" y="441706"/>
                  </a:lnTo>
                  <a:lnTo>
                    <a:pt x="73990" y="413094"/>
                  </a:lnTo>
                  <a:lnTo>
                    <a:pt x="117668" y="386324"/>
                  </a:lnTo>
                  <a:lnTo>
                    <a:pt x="160751" y="360860"/>
                  </a:lnTo>
                  <a:lnTo>
                    <a:pt x="203241" y="336169"/>
                  </a:lnTo>
                  <a:lnTo>
                    <a:pt x="245136" y="311715"/>
                  </a:lnTo>
                  <a:lnTo>
                    <a:pt x="286438" y="286963"/>
                  </a:lnTo>
                  <a:lnTo>
                    <a:pt x="327146" y="261380"/>
                  </a:lnTo>
                  <a:lnTo>
                    <a:pt x="367260" y="234431"/>
                  </a:lnTo>
                  <a:lnTo>
                    <a:pt x="406780" y="205580"/>
                  </a:lnTo>
                  <a:lnTo>
                    <a:pt x="445706" y="174294"/>
                  </a:lnTo>
                  <a:lnTo>
                    <a:pt x="444001" y="129780"/>
                  </a:lnTo>
                  <a:lnTo>
                    <a:pt x="439493" y="85642"/>
                  </a:lnTo>
                  <a:lnTo>
                    <a:pt x="433094" y="42256"/>
                  </a:lnTo>
                  <a:lnTo>
                    <a:pt x="425716" y="0"/>
                  </a:lnTo>
                </a:path>
              </a:pathLst>
            </a:custGeom>
            <a:ln w="139700">
              <a:solidFill>
                <a:srgbClr val="006C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209060" y="7586667"/>
              <a:ext cx="241935" cy="42545"/>
            </a:xfrm>
            <a:custGeom>
              <a:avLst/>
              <a:gdLst/>
              <a:ahLst/>
              <a:cxnLst/>
              <a:rect l="l" t="t" r="r" b="b"/>
              <a:pathLst>
                <a:path w="241935" h="42545">
                  <a:moveTo>
                    <a:pt x="0" y="41998"/>
                  </a:moveTo>
                  <a:lnTo>
                    <a:pt x="89101" y="30291"/>
                  </a:lnTo>
                  <a:lnTo>
                    <a:pt x="143978" y="22013"/>
                  </a:lnTo>
                  <a:lnTo>
                    <a:pt x="187289" y="13229"/>
                  </a:lnTo>
                  <a:lnTo>
                    <a:pt x="241693" y="0"/>
                  </a:lnTo>
                </a:path>
              </a:pathLst>
            </a:custGeom>
            <a:ln w="127000">
              <a:solidFill>
                <a:srgbClr val="EA2D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 rot="21480000">
            <a:off x="4531418" y="6220312"/>
            <a:ext cx="656375" cy="88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0"/>
              </a:lnSpc>
            </a:pPr>
            <a:r>
              <a:rPr sz="700" spc="-75" dirty="0">
                <a:solidFill>
                  <a:srgbClr val="231F20"/>
                </a:solidFill>
                <a:latin typeface="Trebuchet MS"/>
                <a:cs typeface="Trebuchet MS"/>
              </a:rPr>
              <a:t>ул.</a:t>
            </a:r>
            <a:r>
              <a:rPr sz="700" spc="-3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700" spc="-10" dirty="0">
                <a:solidFill>
                  <a:srgbClr val="231F20"/>
                </a:solidFill>
                <a:latin typeface="Trebuchet MS"/>
                <a:cs typeface="Trebuchet MS"/>
              </a:rPr>
              <a:t>Виноградная</a:t>
            </a:r>
            <a:endParaRPr sz="700">
              <a:latin typeface="Trebuchet MS"/>
              <a:cs typeface="Trebuchet MS"/>
            </a:endParaRPr>
          </a:p>
        </p:txBody>
      </p:sp>
      <p:sp>
        <p:nvSpPr>
          <p:cNvPr id="22" name="object 22"/>
          <p:cNvSpPr txBox="1"/>
          <p:nvPr/>
        </p:nvSpPr>
        <p:spPr>
          <a:xfrm rot="21480000">
            <a:off x="4534842" y="5620286"/>
            <a:ext cx="510827" cy="88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0"/>
              </a:lnSpc>
            </a:pPr>
            <a:r>
              <a:rPr sz="700" spc="-75" dirty="0">
                <a:solidFill>
                  <a:srgbClr val="231F20"/>
                </a:solidFill>
                <a:latin typeface="Trebuchet MS"/>
                <a:cs typeface="Trebuchet MS"/>
              </a:rPr>
              <a:t>ул.</a:t>
            </a:r>
            <a:r>
              <a:rPr sz="700" spc="-3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Trebuchet MS"/>
                <a:cs typeface="Trebuchet MS"/>
              </a:rPr>
              <a:t>Грушовая</a:t>
            </a:r>
            <a:endParaRPr sz="700">
              <a:latin typeface="Trebuchet MS"/>
              <a:cs typeface="Trebuchet MS"/>
            </a:endParaRPr>
          </a:p>
        </p:txBody>
      </p:sp>
      <p:sp>
        <p:nvSpPr>
          <p:cNvPr id="23" name="object 23"/>
          <p:cNvSpPr txBox="1"/>
          <p:nvPr/>
        </p:nvSpPr>
        <p:spPr>
          <a:xfrm rot="4260000">
            <a:off x="3374518" y="6330535"/>
            <a:ext cx="702067" cy="107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44"/>
              </a:lnSpc>
            </a:pPr>
            <a:r>
              <a:rPr sz="1275" spc="-120" baseline="3267" dirty="0">
                <a:solidFill>
                  <a:srgbClr val="231F20"/>
                </a:solidFill>
                <a:latin typeface="Trebuchet MS"/>
                <a:cs typeface="Trebuchet MS"/>
              </a:rPr>
              <a:t>ул.</a:t>
            </a:r>
            <a:r>
              <a:rPr sz="1275" spc="-67" baseline="3267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275" spc="-15" baseline="3267" dirty="0">
                <a:solidFill>
                  <a:srgbClr val="231F20"/>
                </a:solidFill>
                <a:latin typeface="Trebuchet MS"/>
                <a:cs typeface="Trebuchet MS"/>
              </a:rPr>
              <a:t>К</a:t>
            </a:r>
            <a:r>
              <a:rPr sz="850" spc="-10" dirty="0">
                <a:solidFill>
                  <a:srgbClr val="231F20"/>
                </a:solidFill>
                <a:latin typeface="Trebuchet MS"/>
                <a:cs typeface="Trebuchet MS"/>
              </a:rPr>
              <a:t>арьерная</a:t>
            </a:r>
            <a:endParaRPr sz="850">
              <a:latin typeface="Trebuchet MS"/>
              <a:cs typeface="Trebuchet MS"/>
            </a:endParaRPr>
          </a:p>
        </p:txBody>
      </p:sp>
      <p:sp>
        <p:nvSpPr>
          <p:cNvPr id="24" name="object 24"/>
          <p:cNvSpPr txBox="1"/>
          <p:nvPr/>
        </p:nvSpPr>
        <p:spPr>
          <a:xfrm rot="4980000">
            <a:off x="4972476" y="5773632"/>
            <a:ext cx="1042673" cy="134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60"/>
              </a:lnSpc>
            </a:pPr>
            <a:r>
              <a:rPr sz="1575" spc="-142" baseline="2645" dirty="0">
                <a:solidFill>
                  <a:srgbClr val="231F20"/>
                </a:solidFill>
                <a:latin typeface="Trebuchet MS"/>
                <a:cs typeface="Trebuchet MS"/>
              </a:rPr>
              <a:t>ул.</a:t>
            </a:r>
            <a:r>
              <a:rPr sz="1575" spc="-82" baseline="264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575" spc="-15" baseline="2645" dirty="0">
                <a:solidFill>
                  <a:srgbClr val="231F20"/>
                </a:solidFill>
                <a:latin typeface="Trebuchet MS"/>
                <a:cs typeface="Trebuchet MS"/>
              </a:rPr>
              <a:t>Строит</a:t>
            </a:r>
            <a:r>
              <a:rPr sz="1050" spc="-10" dirty="0">
                <a:solidFill>
                  <a:srgbClr val="231F20"/>
                </a:solidFill>
                <a:latin typeface="Trebuchet MS"/>
                <a:cs typeface="Trebuchet MS"/>
              </a:rPr>
              <a:t>ельная</a:t>
            </a:r>
            <a:endParaRPr sz="1050">
              <a:latin typeface="Trebuchet MS"/>
              <a:cs typeface="Trebuchet MS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3526025" y="4440342"/>
            <a:ext cx="7078345" cy="4319905"/>
            <a:chOff x="3526025" y="4440342"/>
            <a:chExt cx="7078345" cy="4319905"/>
          </a:xfrm>
        </p:grpSpPr>
        <p:pic>
          <p:nvPicPr>
            <p:cNvPr id="26" name="object 2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10843" y="7719474"/>
              <a:ext cx="206438" cy="184022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3832125" y="7438863"/>
              <a:ext cx="257810" cy="104139"/>
            </a:xfrm>
            <a:custGeom>
              <a:avLst/>
              <a:gdLst/>
              <a:ahLst/>
              <a:cxnLst/>
              <a:rect l="l" t="t" r="r" b="b"/>
              <a:pathLst>
                <a:path w="257810" h="104140">
                  <a:moveTo>
                    <a:pt x="7200" y="0"/>
                  </a:moveTo>
                  <a:lnTo>
                    <a:pt x="2679" y="2489"/>
                  </a:lnTo>
                  <a:lnTo>
                    <a:pt x="0" y="11264"/>
                  </a:lnTo>
                  <a:lnTo>
                    <a:pt x="2527" y="15989"/>
                  </a:lnTo>
                  <a:lnTo>
                    <a:pt x="6985" y="17322"/>
                  </a:lnTo>
                  <a:lnTo>
                    <a:pt x="210172" y="78981"/>
                  </a:lnTo>
                  <a:lnTo>
                    <a:pt x="143649" y="87388"/>
                  </a:lnTo>
                  <a:lnTo>
                    <a:pt x="140385" y="91605"/>
                  </a:lnTo>
                  <a:lnTo>
                    <a:pt x="141541" y="100825"/>
                  </a:lnTo>
                  <a:lnTo>
                    <a:pt x="145757" y="104063"/>
                  </a:lnTo>
                  <a:lnTo>
                    <a:pt x="247929" y="91185"/>
                  </a:lnTo>
                  <a:lnTo>
                    <a:pt x="249313" y="90550"/>
                  </a:lnTo>
                  <a:lnTo>
                    <a:pt x="252806" y="90614"/>
                  </a:lnTo>
                  <a:lnTo>
                    <a:pt x="256019" y="87972"/>
                  </a:lnTo>
                  <a:lnTo>
                    <a:pt x="257810" y="82156"/>
                  </a:lnTo>
                  <a:lnTo>
                    <a:pt x="257454" y="79819"/>
                  </a:lnTo>
                  <a:lnTo>
                    <a:pt x="256374" y="77901"/>
                  </a:lnTo>
                  <a:lnTo>
                    <a:pt x="256057" y="75958"/>
                  </a:lnTo>
                  <a:lnTo>
                    <a:pt x="255181" y="74117"/>
                  </a:lnTo>
                  <a:lnTo>
                    <a:pt x="178384" y="9067"/>
                  </a:lnTo>
                  <a:lnTo>
                    <a:pt x="176072" y="8191"/>
                  </a:lnTo>
                  <a:lnTo>
                    <a:pt x="173050" y="7391"/>
                  </a:lnTo>
                  <a:lnTo>
                    <a:pt x="169684" y="8331"/>
                  </a:lnTo>
                  <a:lnTo>
                    <a:pt x="164503" y="14427"/>
                  </a:lnTo>
                  <a:lnTo>
                    <a:pt x="164947" y="19735"/>
                  </a:lnTo>
                  <a:lnTo>
                    <a:pt x="216369" y="63284"/>
                  </a:lnTo>
                  <a:lnTo>
                    <a:pt x="11557" y="1142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EA2D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369064" y="6390044"/>
              <a:ext cx="548005" cy="2272030"/>
            </a:xfrm>
            <a:custGeom>
              <a:avLst/>
              <a:gdLst/>
              <a:ahLst/>
              <a:cxnLst/>
              <a:rect l="l" t="t" r="r" b="b"/>
              <a:pathLst>
                <a:path w="548004" h="2272029">
                  <a:moveTo>
                    <a:pt x="0" y="0"/>
                  </a:moveTo>
                  <a:lnTo>
                    <a:pt x="161175" y="901014"/>
                  </a:lnTo>
                  <a:lnTo>
                    <a:pt x="547433" y="2271458"/>
                  </a:lnTo>
                </a:path>
              </a:pathLst>
            </a:custGeom>
            <a:ln w="139700">
              <a:solidFill>
                <a:srgbClr val="006C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367807" y="6564324"/>
              <a:ext cx="143510" cy="671195"/>
            </a:xfrm>
            <a:custGeom>
              <a:avLst/>
              <a:gdLst/>
              <a:ahLst/>
              <a:cxnLst/>
              <a:rect l="l" t="t" r="r" b="b"/>
              <a:pathLst>
                <a:path w="143510" h="671195">
                  <a:moveTo>
                    <a:pt x="43865" y="69075"/>
                  </a:moveTo>
                  <a:lnTo>
                    <a:pt x="42684" y="67081"/>
                  </a:lnTo>
                  <a:lnTo>
                    <a:pt x="38722" y="66040"/>
                  </a:lnTo>
                  <a:lnTo>
                    <a:pt x="36690" y="67221"/>
                  </a:lnTo>
                  <a:lnTo>
                    <a:pt x="29210" y="95846"/>
                  </a:lnTo>
                  <a:lnTo>
                    <a:pt x="13855" y="3403"/>
                  </a:lnTo>
                  <a:lnTo>
                    <a:pt x="13525" y="1384"/>
                  </a:lnTo>
                  <a:lnTo>
                    <a:pt x="11607" y="0"/>
                  </a:lnTo>
                  <a:lnTo>
                    <a:pt x="7607" y="673"/>
                  </a:lnTo>
                  <a:lnTo>
                    <a:pt x="6248" y="2514"/>
                  </a:lnTo>
                  <a:lnTo>
                    <a:pt x="21983" y="97650"/>
                  </a:lnTo>
                  <a:lnTo>
                    <a:pt x="5867" y="72669"/>
                  </a:lnTo>
                  <a:lnTo>
                    <a:pt x="3568" y="72174"/>
                  </a:lnTo>
                  <a:lnTo>
                    <a:pt x="609" y="74091"/>
                  </a:lnTo>
                  <a:lnTo>
                    <a:pt x="0" y="75514"/>
                  </a:lnTo>
                  <a:lnTo>
                    <a:pt x="431" y="77939"/>
                  </a:lnTo>
                  <a:lnTo>
                    <a:pt x="24498" y="115277"/>
                  </a:lnTo>
                  <a:lnTo>
                    <a:pt x="25247" y="115773"/>
                  </a:lnTo>
                  <a:lnTo>
                    <a:pt x="26085" y="116001"/>
                  </a:lnTo>
                  <a:lnTo>
                    <a:pt x="26860" y="116598"/>
                  </a:lnTo>
                  <a:lnTo>
                    <a:pt x="27876" y="116890"/>
                  </a:lnTo>
                  <a:lnTo>
                    <a:pt x="30353" y="116471"/>
                  </a:lnTo>
                  <a:lnTo>
                    <a:pt x="31394" y="115379"/>
                  </a:lnTo>
                  <a:lnTo>
                    <a:pt x="31788" y="114096"/>
                  </a:lnTo>
                  <a:lnTo>
                    <a:pt x="32105" y="113703"/>
                  </a:lnTo>
                  <a:lnTo>
                    <a:pt x="43865" y="69075"/>
                  </a:lnTo>
                  <a:close/>
                </a:path>
                <a:path w="143510" h="671195">
                  <a:moveTo>
                    <a:pt x="74434" y="252095"/>
                  </a:moveTo>
                  <a:lnTo>
                    <a:pt x="73253" y="250101"/>
                  </a:lnTo>
                  <a:lnTo>
                    <a:pt x="69291" y="249072"/>
                  </a:lnTo>
                  <a:lnTo>
                    <a:pt x="67259" y="250240"/>
                  </a:lnTo>
                  <a:lnTo>
                    <a:pt x="59778" y="278866"/>
                  </a:lnTo>
                  <a:lnTo>
                    <a:pt x="44424" y="186423"/>
                  </a:lnTo>
                  <a:lnTo>
                    <a:pt x="44094" y="184404"/>
                  </a:lnTo>
                  <a:lnTo>
                    <a:pt x="42176" y="183019"/>
                  </a:lnTo>
                  <a:lnTo>
                    <a:pt x="38176" y="183692"/>
                  </a:lnTo>
                  <a:lnTo>
                    <a:pt x="36817" y="185534"/>
                  </a:lnTo>
                  <a:lnTo>
                    <a:pt x="52552" y="280682"/>
                  </a:lnTo>
                  <a:lnTo>
                    <a:pt x="36436" y="255701"/>
                  </a:lnTo>
                  <a:lnTo>
                    <a:pt x="34137" y="255206"/>
                  </a:lnTo>
                  <a:lnTo>
                    <a:pt x="31178" y="257111"/>
                  </a:lnTo>
                  <a:lnTo>
                    <a:pt x="30568" y="258546"/>
                  </a:lnTo>
                  <a:lnTo>
                    <a:pt x="30988" y="260972"/>
                  </a:lnTo>
                  <a:lnTo>
                    <a:pt x="55067" y="298310"/>
                  </a:lnTo>
                  <a:lnTo>
                    <a:pt x="55816" y="298792"/>
                  </a:lnTo>
                  <a:lnTo>
                    <a:pt x="56654" y="299034"/>
                  </a:lnTo>
                  <a:lnTo>
                    <a:pt x="57429" y="299618"/>
                  </a:lnTo>
                  <a:lnTo>
                    <a:pt x="58445" y="299910"/>
                  </a:lnTo>
                  <a:lnTo>
                    <a:pt x="60909" y="299491"/>
                  </a:lnTo>
                  <a:lnTo>
                    <a:pt x="61950" y="298411"/>
                  </a:lnTo>
                  <a:lnTo>
                    <a:pt x="62357" y="297116"/>
                  </a:lnTo>
                  <a:lnTo>
                    <a:pt x="62674" y="296722"/>
                  </a:lnTo>
                  <a:lnTo>
                    <a:pt x="74434" y="252095"/>
                  </a:lnTo>
                  <a:close/>
                </a:path>
                <a:path w="143510" h="671195">
                  <a:moveTo>
                    <a:pt x="99466" y="419531"/>
                  </a:moveTo>
                  <a:lnTo>
                    <a:pt x="98285" y="417537"/>
                  </a:lnTo>
                  <a:lnTo>
                    <a:pt x="94322" y="416496"/>
                  </a:lnTo>
                  <a:lnTo>
                    <a:pt x="92290" y="417677"/>
                  </a:lnTo>
                  <a:lnTo>
                    <a:pt x="84810" y="446303"/>
                  </a:lnTo>
                  <a:lnTo>
                    <a:pt x="69456" y="353860"/>
                  </a:lnTo>
                  <a:lnTo>
                    <a:pt x="69126" y="351840"/>
                  </a:lnTo>
                  <a:lnTo>
                    <a:pt x="67208" y="350456"/>
                  </a:lnTo>
                  <a:lnTo>
                    <a:pt x="63207" y="351129"/>
                  </a:lnTo>
                  <a:lnTo>
                    <a:pt x="61849" y="352971"/>
                  </a:lnTo>
                  <a:lnTo>
                    <a:pt x="77584" y="448106"/>
                  </a:lnTo>
                  <a:lnTo>
                    <a:pt x="61468" y="423125"/>
                  </a:lnTo>
                  <a:lnTo>
                    <a:pt x="59169" y="422630"/>
                  </a:lnTo>
                  <a:lnTo>
                    <a:pt x="56210" y="424548"/>
                  </a:lnTo>
                  <a:lnTo>
                    <a:pt x="55600" y="425970"/>
                  </a:lnTo>
                  <a:lnTo>
                    <a:pt x="56019" y="428396"/>
                  </a:lnTo>
                  <a:lnTo>
                    <a:pt x="80098" y="465734"/>
                  </a:lnTo>
                  <a:lnTo>
                    <a:pt x="80848" y="466229"/>
                  </a:lnTo>
                  <a:lnTo>
                    <a:pt x="81686" y="466458"/>
                  </a:lnTo>
                  <a:lnTo>
                    <a:pt x="82461" y="467055"/>
                  </a:lnTo>
                  <a:lnTo>
                    <a:pt x="83477" y="467347"/>
                  </a:lnTo>
                  <a:lnTo>
                    <a:pt x="85940" y="466928"/>
                  </a:lnTo>
                  <a:lnTo>
                    <a:pt x="86982" y="465836"/>
                  </a:lnTo>
                  <a:lnTo>
                    <a:pt x="87388" y="464553"/>
                  </a:lnTo>
                  <a:lnTo>
                    <a:pt x="87706" y="464159"/>
                  </a:lnTo>
                  <a:lnTo>
                    <a:pt x="99466" y="419531"/>
                  </a:lnTo>
                  <a:close/>
                </a:path>
                <a:path w="143510" h="671195">
                  <a:moveTo>
                    <a:pt x="143129" y="622757"/>
                  </a:moveTo>
                  <a:lnTo>
                    <a:pt x="141947" y="620750"/>
                  </a:lnTo>
                  <a:lnTo>
                    <a:pt x="137972" y="619721"/>
                  </a:lnTo>
                  <a:lnTo>
                    <a:pt x="135953" y="620903"/>
                  </a:lnTo>
                  <a:lnTo>
                    <a:pt x="128473" y="649528"/>
                  </a:lnTo>
                  <a:lnTo>
                    <a:pt x="113118" y="557085"/>
                  </a:lnTo>
                  <a:lnTo>
                    <a:pt x="112788" y="555066"/>
                  </a:lnTo>
                  <a:lnTo>
                    <a:pt x="110858" y="553681"/>
                  </a:lnTo>
                  <a:lnTo>
                    <a:pt x="106870" y="554355"/>
                  </a:lnTo>
                  <a:lnTo>
                    <a:pt x="105511" y="556196"/>
                  </a:lnTo>
                  <a:lnTo>
                    <a:pt x="121234" y="651332"/>
                  </a:lnTo>
                  <a:lnTo>
                    <a:pt x="105130" y="626351"/>
                  </a:lnTo>
                  <a:lnTo>
                    <a:pt x="102819" y="625856"/>
                  </a:lnTo>
                  <a:lnTo>
                    <a:pt x="99872" y="627761"/>
                  </a:lnTo>
                  <a:lnTo>
                    <a:pt x="99263" y="629196"/>
                  </a:lnTo>
                  <a:lnTo>
                    <a:pt x="99682" y="631621"/>
                  </a:lnTo>
                  <a:lnTo>
                    <a:pt x="123761" y="668959"/>
                  </a:lnTo>
                  <a:lnTo>
                    <a:pt x="124510" y="669442"/>
                  </a:lnTo>
                  <a:lnTo>
                    <a:pt x="125349" y="669683"/>
                  </a:lnTo>
                  <a:lnTo>
                    <a:pt x="126123" y="670267"/>
                  </a:lnTo>
                  <a:lnTo>
                    <a:pt x="127127" y="670572"/>
                  </a:lnTo>
                  <a:lnTo>
                    <a:pt x="129603" y="670140"/>
                  </a:lnTo>
                  <a:lnTo>
                    <a:pt x="130644" y="669061"/>
                  </a:lnTo>
                  <a:lnTo>
                    <a:pt x="131051" y="667766"/>
                  </a:lnTo>
                  <a:lnTo>
                    <a:pt x="131368" y="667385"/>
                  </a:lnTo>
                  <a:lnTo>
                    <a:pt x="143129" y="622757"/>
                  </a:lnTo>
                  <a:close/>
                </a:path>
              </a:pathLst>
            </a:custGeom>
            <a:solidFill>
              <a:srgbClr val="FFF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566504" y="6814721"/>
              <a:ext cx="1703638" cy="1945021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5510197" y="7308585"/>
              <a:ext cx="43815" cy="115570"/>
            </a:xfrm>
            <a:custGeom>
              <a:avLst/>
              <a:gdLst/>
              <a:ahLst/>
              <a:cxnLst/>
              <a:rect l="l" t="t" r="r" b="b"/>
              <a:pathLst>
                <a:path w="43814" h="115570">
                  <a:moveTo>
                    <a:pt x="5118" y="0"/>
                  </a:moveTo>
                  <a:lnTo>
                    <a:pt x="1193" y="1028"/>
                  </a:lnTo>
                  <a:lnTo>
                    <a:pt x="0" y="2959"/>
                  </a:lnTo>
                  <a:lnTo>
                    <a:pt x="24155" y="96329"/>
                  </a:lnTo>
                  <a:lnTo>
                    <a:pt x="5880" y="72885"/>
                  </a:lnTo>
                  <a:lnTo>
                    <a:pt x="3556" y="72605"/>
                  </a:lnTo>
                  <a:lnTo>
                    <a:pt x="774" y="74777"/>
                  </a:lnTo>
                  <a:lnTo>
                    <a:pt x="292" y="76238"/>
                  </a:lnTo>
                  <a:lnTo>
                    <a:pt x="939" y="78613"/>
                  </a:lnTo>
                  <a:lnTo>
                    <a:pt x="28244" y="113652"/>
                  </a:lnTo>
                  <a:lnTo>
                    <a:pt x="29044" y="114071"/>
                  </a:lnTo>
                  <a:lnTo>
                    <a:pt x="29883" y="114249"/>
                  </a:lnTo>
                  <a:lnTo>
                    <a:pt x="30708" y="114757"/>
                  </a:lnTo>
                  <a:lnTo>
                    <a:pt x="31737" y="114960"/>
                  </a:lnTo>
                  <a:lnTo>
                    <a:pt x="34175" y="114325"/>
                  </a:lnTo>
                  <a:lnTo>
                    <a:pt x="35115" y="113157"/>
                  </a:lnTo>
                  <a:lnTo>
                    <a:pt x="35407" y="111836"/>
                  </a:lnTo>
                  <a:lnTo>
                    <a:pt x="35890" y="110934"/>
                  </a:lnTo>
                  <a:lnTo>
                    <a:pt x="43408" y="65913"/>
                  </a:lnTo>
                  <a:lnTo>
                    <a:pt x="42049" y="64020"/>
                  </a:lnTo>
                  <a:lnTo>
                    <a:pt x="38023" y="63347"/>
                  </a:lnTo>
                  <a:lnTo>
                    <a:pt x="36093" y="64719"/>
                  </a:lnTo>
                  <a:lnTo>
                    <a:pt x="31203" y="93891"/>
                  </a:lnTo>
                  <a:lnTo>
                    <a:pt x="7658" y="3187"/>
                  </a:lnTo>
                  <a:lnTo>
                    <a:pt x="7150" y="1206"/>
                  </a:lnTo>
                  <a:lnTo>
                    <a:pt x="5118" y="0"/>
                  </a:lnTo>
                  <a:close/>
                </a:path>
              </a:pathLst>
            </a:custGeom>
            <a:solidFill>
              <a:srgbClr val="FFF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123343" y="4668316"/>
              <a:ext cx="847090" cy="2073910"/>
            </a:xfrm>
            <a:custGeom>
              <a:avLst/>
              <a:gdLst/>
              <a:ahLst/>
              <a:cxnLst/>
              <a:rect l="l" t="t" r="r" b="b"/>
              <a:pathLst>
                <a:path w="847090" h="2073909">
                  <a:moveTo>
                    <a:pt x="48348" y="108966"/>
                  </a:moveTo>
                  <a:lnTo>
                    <a:pt x="47675" y="107035"/>
                  </a:lnTo>
                  <a:lnTo>
                    <a:pt x="16598" y="18618"/>
                  </a:lnTo>
                  <a:lnTo>
                    <a:pt x="36931" y="40106"/>
                  </a:lnTo>
                  <a:lnTo>
                    <a:pt x="39293" y="40170"/>
                  </a:lnTo>
                  <a:lnTo>
                    <a:pt x="42265" y="37363"/>
                  </a:lnTo>
                  <a:lnTo>
                    <a:pt x="42341" y="35026"/>
                  </a:lnTo>
                  <a:lnTo>
                    <a:pt x="10960" y="1866"/>
                  </a:lnTo>
                  <a:lnTo>
                    <a:pt x="10071" y="1397"/>
                  </a:lnTo>
                  <a:lnTo>
                    <a:pt x="9093" y="444"/>
                  </a:lnTo>
                  <a:lnTo>
                    <a:pt x="7658" y="0"/>
                  </a:lnTo>
                  <a:lnTo>
                    <a:pt x="5283" y="838"/>
                  </a:lnTo>
                  <a:lnTo>
                    <a:pt x="4546" y="1574"/>
                  </a:lnTo>
                  <a:lnTo>
                    <a:pt x="4140" y="2463"/>
                  </a:lnTo>
                  <a:lnTo>
                    <a:pt x="3530" y="3073"/>
                  </a:lnTo>
                  <a:lnTo>
                    <a:pt x="3111" y="3873"/>
                  </a:lnTo>
                  <a:lnTo>
                    <a:pt x="0" y="48171"/>
                  </a:lnTo>
                  <a:lnTo>
                    <a:pt x="800" y="50520"/>
                  </a:lnTo>
                  <a:lnTo>
                    <a:pt x="2006" y="51473"/>
                  </a:lnTo>
                  <a:lnTo>
                    <a:pt x="5537" y="51727"/>
                  </a:lnTo>
                  <a:lnTo>
                    <a:pt x="7302" y="50177"/>
                  </a:lnTo>
                  <a:lnTo>
                    <a:pt x="9385" y="20523"/>
                  </a:lnTo>
                  <a:lnTo>
                    <a:pt x="41440" y="111493"/>
                  </a:lnTo>
                  <a:lnTo>
                    <a:pt x="43510" y="112433"/>
                  </a:lnTo>
                  <a:lnTo>
                    <a:pt x="47345" y="111086"/>
                  </a:lnTo>
                  <a:lnTo>
                    <a:pt x="48348" y="108966"/>
                  </a:lnTo>
                  <a:close/>
                </a:path>
                <a:path w="847090" h="2073909">
                  <a:moveTo>
                    <a:pt x="122656" y="292836"/>
                  </a:moveTo>
                  <a:lnTo>
                    <a:pt x="121970" y="290893"/>
                  </a:lnTo>
                  <a:lnTo>
                    <a:pt x="90906" y="202488"/>
                  </a:lnTo>
                  <a:lnTo>
                    <a:pt x="111226" y="223964"/>
                  </a:lnTo>
                  <a:lnTo>
                    <a:pt x="113588" y="224028"/>
                  </a:lnTo>
                  <a:lnTo>
                    <a:pt x="116560" y="221221"/>
                  </a:lnTo>
                  <a:lnTo>
                    <a:pt x="116636" y="218897"/>
                  </a:lnTo>
                  <a:lnTo>
                    <a:pt x="84836" y="185445"/>
                  </a:lnTo>
                  <a:lnTo>
                    <a:pt x="84378" y="185267"/>
                  </a:lnTo>
                  <a:lnTo>
                    <a:pt x="83400" y="184315"/>
                  </a:lnTo>
                  <a:lnTo>
                    <a:pt x="81965" y="183870"/>
                  </a:lnTo>
                  <a:lnTo>
                    <a:pt x="79590" y="184708"/>
                  </a:lnTo>
                  <a:lnTo>
                    <a:pt x="78841" y="185432"/>
                  </a:lnTo>
                  <a:lnTo>
                    <a:pt x="78447" y="186334"/>
                  </a:lnTo>
                  <a:lnTo>
                    <a:pt x="77838" y="186931"/>
                  </a:lnTo>
                  <a:lnTo>
                    <a:pt x="77406" y="187731"/>
                  </a:lnTo>
                  <a:lnTo>
                    <a:pt x="74295" y="232041"/>
                  </a:lnTo>
                  <a:lnTo>
                    <a:pt x="75095" y="234378"/>
                  </a:lnTo>
                  <a:lnTo>
                    <a:pt x="76314" y="235331"/>
                  </a:lnTo>
                  <a:lnTo>
                    <a:pt x="79832" y="235585"/>
                  </a:lnTo>
                  <a:lnTo>
                    <a:pt x="81597" y="234035"/>
                  </a:lnTo>
                  <a:lnTo>
                    <a:pt x="83680" y="204393"/>
                  </a:lnTo>
                  <a:lnTo>
                    <a:pt x="115747" y="295351"/>
                  </a:lnTo>
                  <a:lnTo>
                    <a:pt x="117805" y="296303"/>
                  </a:lnTo>
                  <a:lnTo>
                    <a:pt x="121640" y="294957"/>
                  </a:lnTo>
                  <a:lnTo>
                    <a:pt x="122656" y="292836"/>
                  </a:lnTo>
                  <a:close/>
                </a:path>
                <a:path w="847090" h="2073909">
                  <a:moveTo>
                    <a:pt x="196100" y="472782"/>
                  </a:moveTo>
                  <a:lnTo>
                    <a:pt x="195414" y="470852"/>
                  </a:lnTo>
                  <a:lnTo>
                    <a:pt x="164338" y="382435"/>
                  </a:lnTo>
                  <a:lnTo>
                    <a:pt x="184670" y="403910"/>
                  </a:lnTo>
                  <a:lnTo>
                    <a:pt x="187032" y="403974"/>
                  </a:lnTo>
                  <a:lnTo>
                    <a:pt x="190004" y="401167"/>
                  </a:lnTo>
                  <a:lnTo>
                    <a:pt x="190080" y="398843"/>
                  </a:lnTo>
                  <a:lnTo>
                    <a:pt x="158280" y="365391"/>
                  </a:lnTo>
                  <a:lnTo>
                    <a:pt x="157822" y="365213"/>
                  </a:lnTo>
                  <a:lnTo>
                    <a:pt x="156832" y="364261"/>
                  </a:lnTo>
                  <a:lnTo>
                    <a:pt x="155409" y="363816"/>
                  </a:lnTo>
                  <a:lnTo>
                    <a:pt x="153035" y="364655"/>
                  </a:lnTo>
                  <a:lnTo>
                    <a:pt x="152285" y="365379"/>
                  </a:lnTo>
                  <a:lnTo>
                    <a:pt x="151892" y="366280"/>
                  </a:lnTo>
                  <a:lnTo>
                    <a:pt x="151282" y="366877"/>
                  </a:lnTo>
                  <a:lnTo>
                    <a:pt x="150850" y="367677"/>
                  </a:lnTo>
                  <a:lnTo>
                    <a:pt x="147739" y="411988"/>
                  </a:lnTo>
                  <a:lnTo>
                    <a:pt x="148539" y="414324"/>
                  </a:lnTo>
                  <a:lnTo>
                    <a:pt x="149745" y="415277"/>
                  </a:lnTo>
                  <a:lnTo>
                    <a:pt x="153276" y="415531"/>
                  </a:lnTo>
                  <a:lnTo>
                    <a:pt x="155041" y="413981"/>
                  </a:lnTo>
                  <a:lnTo>
                    <a:pt x="157124" y="384340"/>
                  </a:lnTo>
                  <a:lnTo>
                    <a:pt x="189179" y="475297"/>
                  </a:lnTo>
                  <a:lnTo>
                    <a:pt x="191249" y="476250"/>
                  </a:lnTo>
                  <a:lnTo>
                    <a:pt x="195084" y="474903"/>
                  </a:lnTo>
                  <a:lnTo>
                    <a:pt x="196100" y="472782"/>
                  </a:lnTo>
                  <a:close/>
                </a:path>
                <a:path w="847090" h="2073909">
                  <a:moveTo>
                    <a:pt x="274066" y="660857"/>
                  </a:moveTo>
                  <a:lnTo>
                    <a:pt x="273380" y="658926"/>
                  </a:lnTo>
                  <a:lnTo>
                    <a:pt x="242316" y="570522"/>
                  </a:lnTo>
                  <a:lnTo>
                    <a:pt x="262636" y="591997"/>
                  </a:lnTo>
                  <a:lnTo>
                    <a:pt x="264998" y="592061"/>
                  </a:lnTo>
                  <a:lnTo>
                    <a:pt x="267970" y="589254"/>
                  </a:lnTo>
                  <a:lnTo>
                    <a:pt x="268046" y="586930"/>
                  </a:lnTo>
                  <a:lnTo>
                    <a:pt x="236245" y="553478"/>
                  </a:lnTo>
                  <a:lnTo>
                    <a:pt x="235788" y="553300"/>
                  </a:lnTo>
                  <a:lnTo>
                    <a:pt x="234810" y="552348"/>
                  </a:lnTo>
                  <a:lnTo>
                    <a:pt x="233375" y="551903"/>
                  </a:lnTo>
                  <a:lnTo>
                    <a:pt x="231000" y="552742"/>
                  </a:lnTo>
                  <a:lnTo>
                    <a:pt x="230251" y="553466"/>
                  </a:lnTo>
                  <a:lnTo>
                    <a:pt x="229857" y="554367"/>
                  </a:lnTo>
                  <a:lnTo>
                    <a:pt x="229247" y="554964"/>
                  </a:lnTo>
                  <a:lnTo>
                    <a:pt x="228815" y="555764"/>
                  </a:lnTo>
                  <a:lnTo>
                    <a:pt x="225704" y="600075"/>
                  </a:lnTo>
                  <a:lnTo>
                    <a:pt x="226504" y="602411"/>
                  </a:lnTo>
                  <a:lnTo>
                    <a:pt x="227723" y="603364"/>
                  </a:lnTo>
                  <a:lnTo>
                    <a:pt x="231241" y="603618"/>
                  </a:lnTo>
                  <a:lnTo>
                    <a:pt x="233006" y="602068"/>
                  </a:lnTo>
                  <a:lnTo>
                    <a:pt x="235089" y="572427"/>
                  </a:lnTo>
                  <a:lnTo>
                    <a:pt x="267144" y="663384"/>
                  </a:lnTo>
                  <a:lnTo>
                    <a:pt x="269214" y="664337"/>
                  </a:lnTo>
                  <a:lnTo>
                    <a:pt x="273050" y="662990"/>
                  </a:lnTo>
                  <a:lnTo>
                    <a:pt x="274066" y="660857"/>
                  </a:lnTo>
                  <a:close/>
                </a:path>
                <a:path w="847090" h="2073909">
                  <a:moveTo>
                    <a:pt x="351434" y="852030"/>
                  </a:moveTo>
                  <a:lnTo>
                    <a:pt x="350748" y="850099"/>
                  </a:lnTo>
                  <a:lnTo>
                    <a:pt x="319684" y="761682"/>
                  </a:lnTo>
                  <a:lnTo>
                    <a:pt x="340017" y="783170"/>
                  </a:lnTo>
                  <a:lnTo>
                    <a:pt x="342366" y="783234"/>
                  </a:lnTo>
                  <a:lnTo>
                    <a:pt x="345338" y="780427"/>
                  </a:lnTo>
                  <a:lnTo>
                    <a:pt x="345414" y="778090"/>
                  </a:lnTo>
                  <a:lnTo>
                    <a:pt x="314045" y="744931"/>
                  </a:lnTo>
                  <a:lnTo>
                    <a:pt x="313156" y="744461"/>
                  </a:lnTo>
                  <a:lnTo>
                    <a:pt x="312178" y="743508"/>
                  </a:lnTo>
                  <a:lnTo>
                    <a:pt x="310743" y="743064"/>
                  </a:lnTo>
                  <a:lnTo>
                    <a:pt x="308368" y="743902"/>
                  </a:lnTo>
                  <a:lnTo>
                    <a:pt x="307619" y="744639"/>
                  </a:lnTo>
                  <a:lnTo>
                    <a:pt x="307225" y="745540"/>
                  </a:lnTo>
                  <a:lnTo>
                    <a:pt x="306616" y="746137"/>
                  </a:lnTo>
                  <a:lnTo>
                    <a:pt x="306184" y="746937"/>
                  </a:lnTo>
                  <a:lnTo>
                    <a:pt x="303072" y="791235"/>
                  </a:lnTo>
                  <a:lnTo>
                    <a:pt x="303872" y="793584"/>
                  </a:lnTo>
                  <a:lnTo>
                    <a:pt x="305092" y="794537"/>
                  </a:lnTo>
                  <a:lnTo>
                    <a:pt x="308610" y="794791"/>
                  </a:lnTo>
                  <a:lnTo>
                    <a:pt x="310375" y="793242"/>
                  </a:lnTo>
                  <a:lnTo>
                    <a:pt x="312458" y="763587"/>
                  </a:lnTo>
                  <a:lnTo>
                    <a:pt x="344525" y="854557"/>
                  </a:lnTo>
                  <a:lnTo>
                    <a:pt x="346583" y="855497"/>
                  </a:lnTo>
                  <a:lnTo>
                    <a:pt x="350418" y="854151"/>
                  </a:lnTo>
                  <a:lnTo>
                    <a:pt x="351434" y="852030"/>
                  </a:lnTo>
                  <a:close/>
                </a:path>
                <a:path w="847090" h="2073909">
                  <a:moveTo>
                    <a:pt x="420420" y="1033068"/>
                  </a:moveTo>
                  <a:lnTo>
                    <a:pt x="419735" y="1031125"/>
                  </a:lnTo>
                  <a:lnTo>
                    <a:pt x="388670" y="942721"/>
                  </a:lnTo>
                  <a:lnTo>
                    <a:pt x="409003" y="964196"/>
                  </a:lnTo>
                  <a:lnTo>
                    <a:pt x="411365" y="964260"/>
                  </a:lnTo>
                  <a:lnTo>
                    <a:pt x="414337" y="961453"/>
                  </a:lnTo>
                  <a:lnTo>
                    <a:pt x="414413" y="959129"/>
                  </a:lnTo>
                  <a:lnTo>
                    <a:pt x="382600" y="925677"/>
                  </a:lnTo>
                  <a:lnTo>
                    <a:pt x="382143" y="925499"/>
                  </a:lnTo>
                  <a:lnTo>
                    <a:pt x="381165" y="924547"/>
                  </a:lnTo>
                  <a:lnTo>
                    <a:pt x="379730" y="924102"/>
                  </a:lnTo>
                  <a:lnTo>
                    <a:pt x="377355" y="924941"/>
                  </a:lnTo>
                  <a:lnTo>
                    <a:pt x="376618" y="925664"/>
                  </a:lnTo>
                  <a:lnTo>
                    <a:pt x="376212" y="926566"/>
                  </a:lnTo>
                  <a:lnTo>
                    <a:pt x="375602" y="927163"/>
                  </a:lnTo>
                  <a:lnTo>
                    <a:pt x="375183" y="927963"/>
                  </a:lnTo>
                  <a:lnTo>
                    <a:pt x="372071" y="972273"/>
                  </a:lnTo>
                  <a:lnTo>
                    <a:pt x="372872" y="974610"/>
                  </a:lnTo>
                  <a:lnTo>
                    <a:pt x="374078" y="975563"/>
                  </a:lnTo>
                  <a:lnTo>
                    <a:pt x="377609" y="975817"/>
                  </a:lnTo>
                  <a:lnTo>
                    <a:pt x="379374" y="974267"/>
                  </a:lnTo>
                  <a:lnTo>
                    <a:pt x="381457" y="944626"/>
                  </a:lnTo>
                  <a:lnTo>
                    <a:pt x="413512" y="1035583"/>
                  </a:lnTo>
                  <a:lnTo>
                    <a:pt x="415582" y="1036535"/>
                  </a:lnTo>
                  <a:lnTo>
                    <a:pt x="419404" y="1035189"/>
                  </a:lnTo>
                  <a:lnTo>
                    <a:pt x="420420" y="1033068"/>
                  </a:lnTo>
                  <a:close/>
                </a:path>
                <a:path w="847090" h="2073909">
                  <a:moveTo>
                    <a:pt x="485965" y="1192098"/>
                  </a:moveTo>
                  <a:lnTo>
                    <a:pt x="485292" y="1190167"/>
                  </a:lnTo>
                  <a:lnTo>
                    <a:pt x="454215" y="1101763"/>
                  </a:lnTo>
                  <a:lnTo>
                    <a:pt x="474548" y="1123238"/>
                  </a:lnTo>
                  <a:lnTo>
                    <a:pt x="476910" y="1123302"/>
                  </a:lnTo>
                  <a:lnTo>
                    <a:pt x="479882" y="1120495"/>
                  </a:lnTo>
                  <a:lnTo>
                    <a:pt x="479958" y="1118171"/>
                  </a:lnTo>
                  <a:lnTo>
                    <a:pt x="448157" y="1084719"/>
                  </a:lnTo>
                  <a:lnTo>
                    <a:pt x="447687" y="1084541"/>
                  </a:lnTo>
                  <a:lnTo>
                    <a:pt x="446709" y="1083589"/>
                  </a:lnTo>
                  <a:lnTo>
                    <a:pt x="445287" y="1083144"/>
                  </a:lnTo>
                  <a:lnTo>
                    <a:pt x="442899" y="1083983"/>
                  </a:lnTo>
                  <a:lnTo>
                    <a:pt x="442163" y="1084707"/>
                  </a:lnTo>
                  <a:lnTo>
                    <a:pt x="441756" y="1085608"/>
                  </a:lnTo>
                  <a:lnTo>
                    <a:pt x="441147" y="1086205"/>
                  </a:lnTo>
                  <a:lnTo>
                    <a:pt x="440728" y="1087005"/>
                  </a:lnTo>
                  <a:lnTo>
                    <a:pt x="437616" y="1131316"/>
                  </a:lnTo>
                  <a:lnTo>
                    <a:pt x="438416" y="1133652"/>
                  </a:lnTo>
                  <a:lnTo>
                    <a:pt x="439623" y="1134605"/>
                  </a:lnTo>
                  <a:lnTo>
                    <a:pt x="443153" y="1134859"/>
                  </a:lnTo>
                  <a:lnTo>
                    <a:pt x="444919" y="1133309"/>
                  </a:lnTo>
                  <a:lnTo>
                    <a:pt x="447001" y="1103655"/>
                  </a:lnTo>
                  <a:lnTo>
                    <a:pt x="479056" y="1194625"/>
                  </a:lnTo>
                  <a:lnTo>
                    <a:pt x="481126" y="1195578"/>
                  </a:lnTo>
                  <a:lnTo>
                    <a:pt x="484962" y="1194231"/>
                  </a:lnTo>
                  <a:lnTo>
                    <a:pt x="485965" y="1192098"/>
                  </a:lnTo>
                  <a:close/>
                </a:path>
                <a:path w="847090" h="2073909">
                  <a:moveTo>
                    <a:pt x="556869" y="1363840"/>
                  </a:moveTo>
                  <a:lnTo>
                    <a:pt x="556196" y="1361909"/>
                  </a:lnTo>
                  <a:lnTo>
                    <a:pt x="525119" y="1273505"/>
                  </a:lnTo>
                  <a:lnTo>
                    <a:pt x="545452" y="1294980"/>
                  </a:lnTo>
                  <a:lnTo>
                    <a:pt x="547814" y="1295044"/>
                  </a:lnTo>
                  <a:lnTo>
                    <a:pt x="550786" y="1292237"/>
                  </a:lnTo>
                  <a:lnTo>
                    <a:pt x="550862" y="1289900"/>
                  </a:lnTo>
                  <a:lnTo>
                    <a:pt x="519061" y="1256461"/>
                  </a:lnTo>
                  <a:lnTo>
                    <a:pt x="518591" y="1256284"/>
                  </a:lnTo>
                  <a:lnTo>
                    <a:pt x="517613" y="1255331"/>
                  </a:lnTo>
                  <a:lnTo>
                    <a:pt x="516178" y="1254887"/>
                  </a:lnTo>
                  <a:lnTo>
                    <a:pt x="513803" y="1255725"/>
                  </a:lnTo>
                  <a:lnTo>
                    <a:pt x="513067" y="1256449"/>
                  </a:lnTo>
                  <a:lnTo>
                    <a:pt x="512660" y="1257350"/>
                  </a:lnTo>
                  <a:lnTo>
                    <a:pt x="512051" y="1257947"/>
                  </a:lnTo>
                  <a:lnTo>
                    <a:pt x="511632" y="1258747"/>
                  </a:lnTo>
                  <a:lnTo>
                    <a:pt x="508520" y="1303058"/>
                  </a:lnTo>
                  <a:lnTo>
                    <a:pt x="509320" y="1305394"/>
                  </a:lnTo>
                  <a:lnTo>
                    <a:pt x="510527" y="1306347"/>
                  </a:lnTo>
                  <a:lnTo>
                    <a:pt x="514057" y="1306601"/>
                  </a:lnTo>
                  <a:lnTo>
                    <a:pt x="515823" y="1305052"/>
                  </a:lnTo>
                  <a:lnTo>
                    <a:pt x="517906" y="1275397"/>
                  </a:lnTo>
                  <a:lnTo>
                    <a:pt x="549960" y="1366367"/>
                  </a:lnTo>
                  <a:lnTo>
                    <a:pt x="552030" y="1367320"/>
                  </a:lnTo>
                  <a:lnTo>
                    <a:pt x="555866" y="1365973"/>
                  </a:lnTo>
                  <a:lnTo>
                    <a:pt x="556869" y="1363840"/>
                  </a:lnTo>
                  <a:close/>
                </a:path>
                <a:path w="847090" h="2073909">
                  <a:moveTo>
                    <a:pt x="630224" y="1534896"/>
                  </a:moveTo>
                  <a:lnTo>
                    <a:pt x="629551" y="1532966"/>
                  </a:lnTo>
                  <a:lnTo>
                    <a:pt x="598474" y="1444548"/>
                  </a:lnTo>
                  <a:lnTo>
                    <a:pt x="618807" y="1466037"/>
                  </a:lnTo>
                  <a:lnTo>
                    <a:pt x="621169" y="1466100"/>
                  </a:lnTo>
                  <a:lnTo>
                    <a:pt x="624141" y="1463294"/>
                  </a:lnTo>
                  <a:lnTo>
                    <a:pt x="624217" y="1460957"/>
                  </a:lnTo>
                  <a:lnTo>
                    <a:pt x="592404" y="1427518"/>
                  </a:lnTo>
                  <a:lnTo>
                    <a:pt x="591947" y="1427340"/>
                  </a:lnTo>
                  <a:lnTo>
                    <a:pt x="590969" y="1426387"/>
                  </a:lnTo>
                  <a:lnTo>
                    <a:pt x="589534" y="1425943"/>
                  </a:lnTo>
                  <a:lnTo>
                    <a:pt x="587159" y="1426768"/>
                  </a:lnTo>
                  <a:lnTo>
                    <a:pt x="586422" y="1427505"/>
                  </a:lnTo>
                  <a:lnTo>
                    <a:pt x="586016" y="1428407"/>
                  </a:lnTo>
                  <a:lnTo>
                    <a:pt x="585406" y="1429004"/>
                  </a:lnTo>
                  <a:lnTo>
                    <a:pt x="584987" y="1429804"/>
                  </a:lnTo>
                  <a:lnTo>
                    <a:pt x="581875" y="1474114"/>
                  </a:lnTo>
                  <a:lnTo>
                    <a:pt x="582676" y="1476451"/>
                  </a:lnTo>
                  <a:lnTo>
                    <a:pt x="583882" y="1477403"/>
                  </a:lnTo>
                  <a:lnTo>
                    <a:pt x="587413" y="1477657"/>
                  </a:lnTo>
                  <a:lnTo>
                    <a:pt x="589178" y="1476108"/>
                  </a:lnTo>
                  <a:lnTo>
                    <a:pt x="591261" y="1446453"/>
                  </a:lnTo>
                  <a:lnTo>
                    <a:pt x="623316" y="1537423"/>
                  </a:lnTo>
                  <a:lnTo>
                    <a:pt x="625386" y="1538376"/>
                  </a:lnTo>
                  <a:lnTo>
                    <a:pt x="629221" y="1537030"/>
                  </a:lnTo>
                  <a:lnTo>
                    <a:pt x="630224" y="1534896"/>
                  </a:lnTo>
                  <a:close/>
                </a:path>
                <a:path w="847090" h="2073909">
                  <a:moveTo>
                    <a:pt x="700722" y="1714538"/>
                  </a:moveTo>
                  <a:lnTo>
                    <a:pt x="700049" y="1712607"/>
                  </a:lnTo>
                  <a:lnTo>
                    <a:pt x="668972" y="1624190"/>
                  </a:lnTo>
                  <a:lnTo>
                    <a:pt x="689305" y="1645678"/>
                  </a:lnTo>
                  <a:lnTo>
                    <a:pt x="691667" y="1645742"/>
                  </a:lnTo>
                  <a:lnTo>
                    <a:pt x="694639" y="1642935"/>
                  </a:lnTo>
                  <a:lnTo>
                    <a:pt x="694715" y="1640598"/>
                  </a:lnTo>
                  <a:lnTo>
                    <a:pt x="662914" y="1607159"/>
                  </a:lnTo>
                  <a:lnTo>
                    <a:pt x="662444" y="1606981"/>
                  </a:lnTo>
                  <a:lnTo>
                    <a:pt x="661466" y="1606029"/>
                  </a:lnTo>
                  <a:lnTo>
                    <a:pt x="660044" y="1605584"/>
                  </a:lnTo>
                  <a:lnTo>
                    <a:pt x="657656" y="1606423"/>
                  </a:lnTo>
                  <a:lnTo>
                    <a:pt x="656920" y="1607146"/>
                  </a:lnTo>
                  <a:lnTo>
                    <a:pt x="656513" y="1608048"/>
                  </a:lnTo>
                  <a:lnTo>
                    <a:pt x="655904" y="1608645"/>
                  </a:lnTo>
                  <a:lnTo>
                    <a:pt x="655485" y="1609445"/>
                  </a:lnTo>
                  <a:lnTo>
                    <a:pt x="652373" y="1653755"/>
                  </a:lnTo>
                  <a:lnTo>
                    <a:pt x="653173" y="1656092"/>
                  </a:lnTo>
                  <a:lnTo>
                    <a:pt x="654380" y="1657045"/>
                  </a:lnTo>
                  <a:lnTo>
                    <a:pt x="657910" y="1657299"/>
                  </a:lnTo>
                  <a:lnTo>
                    <a:pt x="659676" y="1655749"/>
                  </a:lnTo>
                  <a:lnTo>
                    <a:pt x="661758" y="1626095"/>
                  </a:lnTo>
                  <a:lnTo>
                    <a:pt x="693813" y="1717065"/>
                  </a:lnTo>
                  <a:lnTo>
                    <a:pt x="695883" y="1718017"/>
                  </a:lnTo>
                  <a:lnTo>
                    <a:pt x="699719" y="1716671"/>
                  </a:lnTo>
                  <a:lnTo>
                    <a:pt x="700722" y="1714538"/>
                  </a:lnTo>
                  <a:close/>
                </a:path>
                <a:path w="847090" h="2073909">
                  <a:moveTo>
                    <a:pt x="774128" y="1895602"/>
                  </a:moveTo>
                  <a:lnTo>
                    <a:pt x="773442" y="1893671"/>
                  </a:lnTo>
                  <a:lnTo>
                    <a:pt x="742378" y="1805254"/>
                  </a:lnTo>
                  <a:lnTo>
                    <a:pt x="762711" y="1826742"/>
                  </a:lnTo>
                  <a:lnTo>
                    <a:pt x="765060" y="1826806"/>
                  </a:lnTo>
                  <a:lnTo>
                    <a:pt x="768032" y="1823999"/>
                  </a:lnTo>
                  <a:lnTo>
                    <a:pt x="768108" y="1821662"/>
                  </a:lnTo>
                  <a:lnTo>
                    <a:pt x="736739" y="1788502"/>
                  </a:lnTo>
                  <a:lnTo>
                    <a:pt x="735850" y="1788033"/>
                  </a:lnTo>
                  <a:lnTo>
                    <a:pt x="734872" y="1787080"/>
                  </a:lnTo>
                  <a:lnTo>
                    <a:pt x="733437" y="1786636"/>
                  </a:lnTo>
                  <a:lnTo>
                    <a:pt x="731062" y="1787474"/>
                  </a:lnTo>
                  <a:lnTo>
                    <a:pt x="730313" y="1788210"/>
                  </a:lnTo>
                  <a:lnTo>
                    <a:pt x="729919" y="1789112"/>
                  </a:lnTo>
                  <a:lnTo>
                    <a:pt x="729310" y="1789709"/>
                  </a:lnTo>
                  <a:lnTo>
                    <a:pt x="728878" y="1790509"/>
                  </a:lnTo>
                  <a:lnTo>
                    <a:pt x="725766" y="1834807"/>
                  </a:lnTo>
                  <a:lnTo>
                    <a:pt x="726579" y="1837156"/>
                  </a:lnTo>
                  <a:lnTo>
                    <a:pt x="727786" y="1838109"/>
                  </a:lnTo>
                  <a:lnTo>
                    <a:pt x="731304" y="1838363"/>
                  </a:lnTo>
                  <a:lnTo>
                    <a:pt x="733069" y="1836813"/>
                  </a:lnTo>
                  <a:lnTo>
                    <a:pt x="735164" y="1807159"/>
                  </a:lnTo>
                  <a:lnTo>
                    <a:pt x="767219" y="1898129"/>
                  </a:lnTo>
                  <a:lnTo>
                    <a:pt x="769277" y="1899069"/>
                  </a:lnTo>
                  <a:lnTo>
                    <a:pt x="773112" y="1897722"/>
                  </a:lnTo>
                  <a:lnTo>
                    <a:pt x="774128" y="1895602"/>
                  </a:lnTo>
                  <a:close/>
                </a:path>
                <a:path w="847090" h="2073909">
                  <a:moveTo>
                    <a:pt x="847013" y="2069884"/>
                  </a:moveTo>
                  <a:lnTo>
                    <a:pt x="846328" y="2067953"/>
                  </a:lnTo>
                  <a:lnTo>
                    <a:pt x="815251" y="1979536"/>
                  </a:lnTo>
                  <a:lnTo>
                    <a:pt x="835583" y="2001024"/>
                  </a:lnTo>
                  <a:lnTo>
                    <a:pt x="837946" y="2001088"/>
                  </a:lnTo>
                  <a:lnTo>
                    <a:pt x="840917" y="1998281"/>
                  </a:lnTo>
                  <a:lnTo>
                    <a:pt x="840994" y="1995944"/>
                  </a:lnTo>
                  <a:lnTo>
                    <a:pt x="809193" y="1962505"/>
                  </a:lnTo>
                  <a:lnTo>
                    <a:pt x="808736" y="1962315"/>
                  </a:lnTo>
                  <a:lnTo>
                    <a:pt x="807745" y="1961362"/>
                  </a:lnTo>
                  <a:lnTo>
                    <a:pt x="806323" y="1960918"/>
                  </a:lnTo>
                  <a:lnTo>
                    <a:pt x="803935" y="1961756"/>
                  </a:lnTo>
                  <a:lnTo>
                    <a:pt x="803198" y="1962492"/>
                  </a:lnTo>
                  <a:lnTo>
                    <a:pt x="802792" y="1963394"/>
                  </a:lnTo>
                  <a:lnTo>
                    <a:pt x="802195" y="1963991"/>
                  </a:lnTo>
                  <a:lnTo>
                    <a:pt x="801763" y="1964791"/>
                  </a:lnTo>
                  <a:lnTo>
                    <a:pt x="798652" y="2009089"/>
                  </a:lnTo>
                  <a:lnTo>
                    <a:pt x="799452" y="2011438"/>
                  </a:lnTo>
                  <a:lnTo>
                    <a:pt x="800658" y="2012391"/>
                  </a:lnTo>
                  <a:lnTo>
                    <a:pt x="804189" y="2012645"/>
                  </a:lnTo>
                  <a:lnTo>
                    <a:pt x="805954" y="2011095"/>
                  </a:lnTo>
                  <a:lnTo>
                    <a:pt x="808037" y="1981441"/>
                  </a:lnTo>
                  <a:lnTo>
                    <a:pt x="840092" y="2072411"/>
                  </a:lnTo>
                  <a:lnTo>
                    <a:pt x="842162" y="2073351"/>
                  </a:lnTo>
                  <a:lnTo>
                    <a:pt x="845997" y="2072005"/>
                  </a:lnTo>
                  <a:lnTo>
                    <a:pt x="847013" y="2069884"/>
                  </a:lnTo>
                  <a:close/>
                </a:path>
              </a:pathLst>
            </a:custGeom>
            <a:solidFill>
              <a:srgbClr val="26508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998119" y="4480860"/>
              <a:ext cx="99039" cy="137449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6070778" y="4691353"/>
              <a:ext cx="4533265" cy="2296160"/>
            </a:xfrm>
            <a:custGeom>
              <a:avLst/>
              <a:gdLst/>
              <a:ahLst/>
              <a:cxnLst/>
              <a:rect l="l" t="t" r="r" b="b"/>
              <a:pathLst>
                <a:path w="4533265" h="2296159">
                  <a:moveTo>
                    <a:pt x="48361" y="64262"/>
                  </a:moveTo>
                  <a:lnTo>
                    <a:pt x="47548" y="61912"/>
                  </a:lnTo>
                  <a:lnTo>
                    <a:pt x="46342" y="60960"/>
                  </a:lnTo>
                  <a:lnTo>
                    <a:pt x="42824" y="60706"/>
                  </a:lnTo>
                  <a:lnTo>
                    <a:pt x="41059" y="62268"/>
                  </a:lnTo>
                  <a:lnTo>
                    <a:pt x="38963" y="91909"/>
                  </a:lnTo>
                  <a:lnTo>
                    <a:pt x="6908" y="952"/>
                  </a:lnTo>
                  <a:lnTo>
                    <a:pt x="4851" y="0"/>
                  </a:lnTo>
                  <a:lnTo>
                    <a:pt x="1016" y="1346"/>
                  </a:lnTo>
                  <a:lnTo>
                    <a:pt x="0" y="3467"/>
                  </a:lnTo>
                  <a:lnTo>
                    <a:pt x="685" y="5397"/>
                  </a:lnTo>
                  <a:lnTo>
                    <a:pt x="31750" y="93814"/>
                  </a:lnTo>
                  <a:lnTo>
                    <a:pt x="11417" y="72339"/>
                  </a:lnTo>
                  <a:lnTo>
                    <a:pt x="9067" y="72275"/>
                  </a:lnTo>
                  <a:lnTo>
                    <a:pt x="6096" y="75082"/>
                  </a:lnTo>
                  <a:lnTo>
                    <a:pt x="6019" y="77406"/>
                  </a:lnTo>
                  <a:lnTo>
                    <a:pt x="37388" y="110566"/>
                  </a:lnTo>
                  <a:lnTo>
                    <a:pt x="38277" y="111036"/>
                  </a:lnTo>
                  <a:lnTo>
                    <a:pt x="39255" y="111988"/>
                  </a:lnTo>
                  <a:lnTo>
                    <a:pt x="40690" y="112433"/>
                  </a:lnTo>
                  <a:lnTo>
                    <a:pt x="43065" y="111594"/>
                  </a:lnTo>
                  <a:lnTo>
                    <a:pt x="43815" y="110871"/>
                  </a:lnTo>
                  <a:lnTo>
                    <a:pt x="44208" y="109969"/>
                  </a:lnTo>
                  <a:lnTo>
                    <a:pt x="44818" y="109372"/>
                  </a:lnTo>
                  <a:lnTo>
                    <a:pt x="45250" y="108559"/>
                  </a:lnTo>
                  <a:lnTo>
                    <a:pt x="48361" y="64262"/>
                  </a:lnTo>
                  <a:close/>
                </a:path>
                <a:path w="4533265" h="2296159">
                  <a:moveTo>
                    <a:pt x="121221" y="238556"/>
                  </a:moveTo>
                  <a:lnTo>
                    <a:pt x="120421" y="236220"/>
                  </a:lnTo>
                  <a:lnTo>
                    <a:pt x="119214" y="235267"/>
                  </a:lnTo>
                  <a:lnTo>
                    <a:pt x="115684" y="235013"/>
                  </a:lnTo>
                  <a:lnTo>
                    <a:pt x="113919" y="236562"/>
                  </a:lnTo>
                  <a:lnTo>
                    <a:pt x="111836" y="266204"/>
                  </a:lnTo>
                  <a:lnTo>
                    <a:pt x="79781" y="175247"/>
                  </a:lnTo>
                  <a:lnTo>
                    <a:pt x="77711" y="174294"/>
                  </a:lnTo>
                  <a:lnTo>
                    <a:pt x="73875" y="175641"/>
                  </a:lnTo>
                  <a:lnTo>
                    <a:pt x="72872" y="177761"/>
                  </a:lnTo>
                  <a:lnTo>
                    <a:pt x="73545" y="179692"/>
                  </a:lnTo>
                  <a:lnTo>
                    <a:pt x="104622" y="268109"/>
                  </a:lnTo>
                  <a:lnTo>
                    <a:pt x="84289" y="246634"/>
                  </a:lnTo>
                  <a:lnTo>
                    <a:pt x="81927" y="246570"/>
                  </a:lnTo>
                  <a:lnTo>
                    <a:pt x="78955" y="249377"/>
                  </a:lnTo>
                  <a:lnTo>
                    <a:pt x="78879" y="251701"/>
                  </a:lnTo>
                  <a:lnTo>
                    <a:pt x="110693" y="285153"/>
                  </a:lnTo>
                  <a:lnTo>
                    <a:pt x="111150" y="285330"/>
                  </a:lnTo>
                  <a:lnTo>
                    <a:pt x="112128" y="286283"/>
                  </a:lnTo>
                  <a:lnTo>
                    <a:pt x="113563" y="286727"/>
                  </a:lnTo>
                  <a:lnTo>
                    <a:pt x="115938" y="285889"/>
                  </a:lnTo>
                  <a:lnTo>
                    <a:pt x="116674" y="285165"/>
                  </a:lnTo>
                  <a:lnTo>
                    <a:pt x="117081" y="284264"/>
                  </a:lnTo>
                  <a:lnTo>
                    <a:pt x="117690" y="283667"/>
                  </a:lnTo>
                  <a:lnTo>
                    <a:pt x="118110" y="282854"/>
                  </a:lnTo>
                  <a:lnTo>
                    <a:pt x="121221" y="238556"/>
                  </a:lnTo>
                  <a:close/>
                </a:path>
                <a:path w="4533265" h="2296159">
                  <a:moveTo>
                    <a:pt x="194640" y="419620"/>
                  </a:moveTo>
                  <a:lnTo>
                    <a:pt x="193840" y="417271"/>
                  </a:lnTo>
                  <a:lnTo>
                    <a:pt x="192620" y="416318"/>
                  </a:lnTo>
                  <a:lnTo>
                    <a:pt x="189103" y="416064"/>
                  </a:lnTo>
                  <a:lnTo>
                    <a:pt x="187337" y="417626"/>
                  </a:lnTo>
                  <a:lnTo>
                    <a:pt x="185254" y="447268"/>
                  </a:lnTo>
                  <a:lnTo>
                    <a:pt x="153187" y="356311"/>
                  </a:lnTo>
                  <a:lnTo>
                    <a:pt x="151130" y="355358"/>
                  </a:lnTo>
                  <a:lnTo>
                    <a:pt x="147294" y="356704"/>
                  </a:lnTo>
                  <a:lnTo>
                    <a:pt x="146278" y="358825"/>
                  </a:lnTo>
                  <a:lnTo>
                    <a:pt x="146964" y="360756"/>
                  </a:lnTo>
                  <a:lnTo>
                    <a:pt x="178028" y="449173"/>
                  </a:lnTo>
                  <a:lnTo>
                    <a:pt x="157695" y="427697"/>
                  </a:lnTo>
                  <a:lnTo>
                    <a:pt x="155346" y="427634"/>
                  </a:lnTo>
                  <a:lnTo>
                    <a:pt x="152374" y="430428"/>
                  </a:lnTo>
                  <a:lnTo>
                    <a:pt x="152298" y="432765"/>
                  </a:lnTo>
                  <a:lnTo>
                    <a:pt x="183667" y="465924"/>
                  </a:lnTo>
                  <a:lnTo>
                    <a:pt x="184556" y="466394"/>
                  </a:lnTo>
                  <a:lnTo>
                    <a:pt x="185534" y="467347"/>
                  </a:lnTo>
                  <a:lnTo>
                    <a:pt x="186969" y="467791"/>
                  </a:lnTo>
                  <a:lnTo>
                    <a:pt x="189344" y="466953"/>
                  </a:lnTo>
                  <a:lnTo>
                    <a:pt x="190093" y="466229"/>
                  </a:lnTo>
                  <a:lnTo>
                    <a:pt x="190487" y="465328"/>
                  </a:lnTo>
                  <a:lnTo>
                    <a:pt x="191096" y="464718"/>
                  </a:lnTo>
                  <a:lnTo>
                    <a:pt x="191528" y="463918"/>
                  </a:lnTo>
                  <a:lnTo>
                    <a:pt x="194640" y="419620"/>
                  </a:lnTo>
                  <a:close/>
                </a:path>
                <a:path w="4533265" h="2296159">
                  <a:moveTo>
                    <a:pt x="265125" y="599249"/>
                  </a:moveTo>
                  <a:lnTo>
                    <a:pt x="264325" y="596900"/>
                  </a:lnTo>
                  <a:lnTo>
                    <a:pt x="263105" y="595947"/>
                  </a:lnTo>
                  <a:lnTo>
                    <a:pt x="259588" y="595693"/>
                  </a:lnTo>
                  <a:lnTo>
                    <a:pt x="257822" y="597255"/>
                  </a:lnTo>
                  <a:lnTo>
                    <a:pt x="255739" y="626897"/>
                  </a:lnTo>
                  <a:lnTo>
                    <a:pt x="223685" y="535940"/>
                  </a:lnTo>
                  <a:lnTo>
                    <a:pt x="221615" y="534987"/>
                  </a:lnTo>
                  <a:lnTo>
                    <a:pt x="217779" y="536333"/>
                  </a:lnTo>
                  <a:lnTo>
                    <a:pt x="216763" y="538454"/>
                  </a:lnTo>
                  <a:lnTo>
                    <a:pt x="217449" y="540385"/>
                  </a:lnTo>
                  <a:lnTo>
                    <a:pt x="248513" y="628802"/>
                  </a:lnTo>
                  <a:lnTo>
                    <a:pt x="228193" y="607326"/>
                  </a:lnTo>
                  <a:lnTo>
                    <a:pt x="225831" y="607263"/>
                  </a:lnTo>
                  <a:lnTo>
                    <a:pt x="222859" y="610057"/>
                  </a:lnTo>
                  <a:lnTo>
                    <a:pt x="222783" y="612394"/>
                  </a:lnTo>
                  <a:lnTo>
                    <a:pt x="254152" y="645553"/>
                  </a:lnTo>
                  <a:lnTo>
                    <a:pt x="255041" y="646023"/>
                  </a:lnTo>
                  <a:lnTo>
                    <a:pt x="256019" y="646976"/>
                  </a:lnTo>
                  <a:lnTo>
                    <a:pt x="257454" y="647420"/>
                  </a:lnTo>
                  <a:lnTo>
                    <a:pt x="259829" y="646582"/>
                  </a:lnTo>
                  <a:lnTo>
                    <a:pt x="260578" y="645858"/>
                  </a:lnTo>
                  <a:lnTo>
                    <a:pt x="260972" y="644956"/>
                  </a:lnTo>
                  <a:lnTo>
                    <a:pt x="261581" y="644347"/>
                  </a:lnTo>
                  <a:lnTo>
                    <a:pt x="262013" y="643547"/>
                  </a:lnTo>
                  <a:lnTo>
                    <a:pt x="265125" y="599249"/>
                  </a:lnTo>
                  <a:close/>
                </a:path>
                <a:path w="4533265" h="2296159">
                  <a:moveTo>
                    <a:pt x="338493" y="770318"/>
                  </a:moveTo>
                  <a:lnTo>
                    <a:pt x="337693" y="767969"/>
                  </a:lnTo>
                  <a:lnTo>
                    <a:pt x="336473" y="767016"/>
                  </a:lnTo>
                  <a:lnTo>
                    <a:pt x="332955" y="766762"/>
                  </a:lnTo>
                  <a:lnTo>
                    <a:pt x="331190" y="768324"/>
                  </a:lnTo>
                  <a:lnTo>
                    <a:pt x="329107" y="797966"/>
                  </a:lnTo>
                  <a:lnTo>
                    <a:pt x="297040" y="707009"/>
                  </a:lnTo>
                  <a:lnTo>
                    <a:pt x="294982" y="706056"/>
                  </a:lnTo>
                  <a:lnTo>
                    <a:pt x="291147" y="707402"/>
                  </a:lnTo>
                  <a:lnTo>
                    <a:pt x="290131" y="709523"/>
                  </a:lnTo>
                  <a:lnTo>
                    <a:pt x="290817" y="711454"/>
                  </a:lnTo>
                  <a:lnTo>
                    <a:pt x="321881" y="799871"/>
                  </a:lnTo>
                  <a:lnTo>
                    <a:pt x="301561" y="778383"/>
                  </a:lnTo>
                  <a:lnTo>
                    <a:pt x="299199" y="778332"/>
                  </a:lnTo>
                  <a:lnTo>
                    <a:pt x="296227" y="781126"/>
                  </a:lnTo>
                  <a:lnTo>
                    <a:pt x="296151" y="783463"/>
                  </a:lnTo>
                  <a:lnTo>
                    <a:pt x="327520" y="816622"/>
                  </a:lnTo>
                  <a:lnTo>
                    <a:pt x="328409" y="817092"/>
                  </a:lnTo>
                  <a:lnTo>
                    <a:pt x="329387" y="818045"/>
                  </a:lnTo>
                  <a:lnTo>
                    <a:pt x="330822" y="818489"/>
                  </a:lnTo>
                  <a:lnTo>
                    <a:pt x="333197" y="817651"/>
                  </a:lnTo>
                  <a:lnTo>
                    <a:pt x="333946" y="816914"/>
                  </a:lnTo>
                  <a:lnTo>
                    <a:pt x="334340" y="816025"/>
                  </a:lnTo>
                  <a:lnTo>
                    <a:pt x="334949" y="815416"/>
                  </a:lnTo>
                  <a:lnTo>
                    <a:pt x="335381" y="814616"/>
                  </a:lnTo>
                  <a:lnTo>
                    <a:pt x="338493" y="770318"/>
                  </a:lnTo>
                  <a:close/>
                </a:path>
                <a:path w="4533265" h="2296159">
                  <a:moveTo>
                    <a:pt x="409397" y="942060"/>
                  </a:moveTo>
                  <a:lnTo>
                    <a:pt x="408597" y="939711"/>
                  </a:lnTo>
                  <a:lnTo>
                    <a:pt x="407377" y="938758"/>
                  </a:lnTo>
                  <a:lnTo>
                    <a:pt x="403860" y="938504"/>
                  </a:lnTo>
                  <a:lnTo>
                    <a:pt x="402094" y="940054"/>
                  </a:lnTo>
                  <a:lnTo>
                    <a:pt x="400011" y="969708"/>
                  </a:lnTo>
                  <a:lnTo>
                    <a:pt x="367944" y="878738"/>
                  </a:lnTo>
                  <a:lnTo>
                    <a:pt x="365887" y="877798"/>
                  </a:lnTo>
                  <a:lnTo>
                    <a:pt x="362051" y="879144"/>
                  </a:lnTo>
                  <a:lnTo>
                    <a:pt x="361035" y="881265"/>
                  </a:lnTo>
                  <a:lnTo>
                    <a:pt x="361721" y="883196"/>
                  </a:lnTo>
                  <a:lnTo>
                    <a:pt x="392785" y="971613"/>
                  </a:lnTo>
                  <a:lnTo>
                    <a:pt x="372452" y="950125"/>
                  </a:lnTo>
                  <a:lnTo>
                    <a:pt x="370103" y="950061"/>
                  </a:lnTo>
                  <a:lnTo>
                    <a:pt x="367131" y="952868"/>
                  </a:lnTo>
                  <a:lnTo>
                    <a:pt x="367055" y="955205"/>
                  </a:lnTo>
                  <a:lnTo>
                    <a:pt x="398424" y="988364"/>
                  </a:lnTo>
                  <a:lnTo>
                    <a:pt x="399313" y="988834"/>
                  </a:lnTo>
                  <a:lnTo>
                    <a:pt x="400291" y="989787"/>
                  </a:lnTo>
                  <a:lnTo>
                    <a:pt x="401726" y="990231"/>
                  </a:lnTo>
                  <a:lnTo>
                    <a:pt x="404101" y="989393"/>
                  </a:lnTo>
                  <a:lnTo>
                    <a:pt x="404850" y="988656"/>
                  </a:lnTo>
                  <a:lnTo>
                    <a:pt x="405244" y="987755"/>
                  </a:lnTo>
                  <a:lnTo>
                    <a:pt x="405853" y="987158"/>
                  </a:lnTo>
                  <a:lnTo>
                    <a:pt x="406285" y="986358"/>
                  </a:lnTo>
                  <a:lnTo>
                    <a:pt x="409397" y="942060"/>
                  </a:lnTo>
                  <a:close/>
                </a:path>
                <a:path w="4533265" h="2296159">
                  <a:moveTo>
                    <a:pt x="474941" y="1101102"/>
                  </a:moveTo>
                  <a:lnTo>
                    <a:pt x="474141" y="1098753"/>
                  </a:lnTo>
                  <a:lnTo>
                    <a:pt x="472935" y="1097800"/>
                  </a:lnTo>
                  <a:lnTo>
                    <a:pt x="469404" y="1097546"/>
                  </a:lnTo>
                  <a:lnTo>
                    <a:pt x="467639" y="1099096"/>
                  </a:lnTo>
                  <a:lnTo>
                    <a:pt x="465556" y="1128750"/>
                  </a:lnTo>
                  <a:lnTo>
                    <a:pt x="433501" y="1037780"/>
                  </a:lnTo>
                  <a:lnTo>
                    <a:pt x="431431" y="1036828"/>
                  </a:lnTo>
                  <a:lnTo>
                    <a:pt x="427596" y="1038186"/>
                  </a:lnTo>
                  <a:lnTo>
                    <a:pt x="426580" y="1040307"/>
                  </a:lnTo>
                  <a:lnTo>
                    <a:pt x="427266" y="1042238"/>
                  </a:lnTo>
                  <a:lnTo>
                    <a:pt x="458343" y="1130655"/>
                  </a:lnTo>
                  <a:lnTo>
                    <a:pt x="438010" y="1109167"/>
                  </a:lnTo>
                  <a:lnTo>
                    <a:pt x="435648" y="1109103"/>
                  </a:lnTo>
                  <a:lnTo>
                    <a:pt x="432676" y="1111910"/>
                  </a:lnTo>
                  <a:lnTo>
                    <a:pt x="432600" y="1114247"/>
                  </a:lnTo>
                  <a:lnTo>
                    <a:pt x="463969" y="1147406"/>
                  </a:lnTo>
                  <a:lnTo>
                    <a:pt x="464858" y="1147876"/>
                  </a:lnTo>
                  <a:lnTo>
                    <a:pt x="465848" y="1148829"/>
                  </a:lnTo>
                  <a:lnTo>
                    <a:pt x="467271" y="1149273"/>
                  </a:lnTo>
                  <a:lnTo>
                    <a:pt x="469646" y="1148435"/>
                  </a:lnTo>
                  <a:lnTo>
                    <a:pt x="470395" y="1147699"/>
                  </a:lnTo>
                  <a:lnTo>
                    <a:pt x="470789" y="1146797"/>
                  </a:lnTo>
                  <a:lnTo>
                    <a:pt x="471398" y="1146200"/>
                  </a:lnTo>
                  <a:lnTo>
                    <a:pt x="471830" y="1145400"/>
                  </a:lnTo>
                  <a:lnTo>
                    <a:pt x="474941" y="1101102"/>
                  </a:lnTo>
                  <a:close/>
                </a:path>
                <a:path w="4533265" h="2296159">
                  <a:moveTo>
                    <a:pt x="543928" y="1282128"/>
                  </a:moveTo>
                  <a:lnTo>
                    <a:pt x="543128" y="1279791"/>
                  </a:lnTo>
                  <a:lnTo>
                    <a:pt x="541921" y="1278839"/>
                  </a:lnTo>
                  <a:lnTo>
                    <a:pt x="538391" y="1278585"/>
                  </a:lnTo>
                  <a:lnTo>
                    <a:pt x="536625" y="1280134"/>
                  </a:lnTo>
                  <a:lnTo>
                    <a:pt x="534543" y="1309776"/>
                  </a:lnTo>
                  <a:lnTo>
                    <a:pt x="502488" y="1218819"/>
                  </a:lnTo>
                  <a:lnTo>
                    <a:pt x="500418" y="1217866"/>
                  </a:lnTo>
                  <a:lnTo>
                    <a:pt x="496595" y="1219212"/>
                  </a:lnTo>
                  <a:lnTo>
                    <a:pt x="495579" y="1221333"/>
                  </a:lnTo>
                  <a:lnTo>
                    <a:pt x="496265" y="1223264"/>
                  </a:lnTo>
                  <a:lnTo>
                    <a:pt x="527329" y="1311681"/>
                  </a:lnTo>
                  <a:lnTo>
                    <a:pt x="506996" y="1290205"/>
                  </a:lnTo>
                  <a:lnTo>
                    <a:pt x="504634" y="1290142"/>
                  </a:lnTo>
                  <a:lnTo>
                    <a:pt x="501662" y="1292948"/>
                  </a:lnTo>
                  <a:lnTo>
                    <a:pt x="501586" y="1295273"/>
                  </a:lnTo>
                  <a:lnTo>
                    <a:pt x="533400" y="1328724"/>
                  </a:lnTo>
                  <a:lnTo>
                    <a:pt x="533857" y="1328902"/>
                  </a:lnTo>
                  <a:lnTo>
                    <a:pt x="534835" y="1329855"/>
                  </a:lnTo>
                  <a:lnTo>
                    <a:pt x="536270" y="1330299"/>
                  </a:lnTo>
                  <a:lnTo>
                    <a:pt x="538645" y="1329461"/>
                  </a:lnTo>
                  <a:lnTo>
                    <a:pt x="539381" y="1328737"/>
                  </a:lnTo>
                  <a:lnTo>
                    <a:pt x="539788" y="1327835"/>
                  </a:lnTo>
                  <a:lnTo>
                    <a:pt x="540397" y="1327238"/>
                  </a:lnTo>
                  <a:lnTo>
                    <a:pt x="540816" y="1326438"/>
                  </a:lnTo>
                  <a:lnTo>
                    <a:pt x="543928" y="1282128"/>
                  </a:lnTo>
                  <a:close/>
                </a:path>
                <a:path w="4533265" h="2296159">
                  <a:moveTo>
                    <a:pt x="621284" y="1473301"/>
                  </a:moveTo>
                  <a:lnTo>
                    <a:pt x="620483" y="1470952"/>
                  </a:lnTo>
                  <a:lnTo>
                    <a:pt x="619277" y="1469999"/>
                  </a:lnTo>
                  <a:lnTo>
                    <a:pt x="615746" y="1469745"/>
                  </a:lnTo>
                  <a:lnTo>
                    <a:pt x="613981" y="1471295"/>
                  </a:lnTo>
                  <a:lnTo>
                    <a:pt x="611898" y="1500949"/>
                  </a:lnTo>
                  <a:lnTo>
                    <a:pt x="579843" y="1409979"/>
                  </a:lnTo>
                  <a:lnTo>
                    <a:pt x="577773" y="1409039"/>
                  </a:lnTo>
                  <a:lnTo>
                    <a:pt x="573951" y="1410385"/>
                  </a:lnTo>
                  <a:lnTo>
                    <a:pt x="572935" y="1412506"/>
                  </a:lnTo>
                  <a:lnTo>
                    <a:pt x="573620" y="1414437"/>
                  </a:lnTo>
                  <a:lnTo>
                    <a:pt x="604685" y="1502854"/>
                  </a:lnTo>
                  <a:lnTo>
                    <a:pt x="584352" y="1481366"/>
                  </a:lnTo>
                  <a:lnTo>
                    <a:pt x="581990" y="1481302"/>
                  </a:lnTo>
                  <a:lnTo>
                    <a:pt x="579018" y="1484109"/>
                  </a:lnTo>
                  <a:lnTo>
                    <a:pt x="578954" y="1486446"/>
                  </a:lnTo>
                  <a:lnTo>
                    <a:pt x="610323" y="1519605"/>
                  </a:lnTo>
                  <a:lnTo>
                    <a:pt x="611212" y="1520075"/>
                  </a:lnTo>
                  <a:lnTo>
                    <a:pt x="612190" y="1521028"/>
                  </a:lnTo>
                  <a:lnTo>
                    <a:pt x="613625" y="1521472"/>
                  </a:lnTo>
                  <a:lnTo>
                    <a:pt x="616000" y="1520634"/>
                  </a:lnTo>
                  <a:lnTo>
                    <a:pt x="616737" y="1519897"/>
                  </a:lnTo>
                  <a:lnTo>
                    <a:pt x="617143" y="1518996"/>
                  </a:lnTo>
                  <a:lnTo>
                    <a:pt x="617753" y="1518399"/>
                  </a:lnTo>
                  <a:lnTo>
                    <a:pt x="618185" y="1517599"/>
                  </a:lnTo>
                  <a:lnTo>
                    <a:pt x="621284" y="1473301"/>
                  </a:lnTo>
                  <a:close/>
                </a:path>
                <a:path w="4533265" h="2296159">
                  <a:moveTo>
                    <a:pt x="699262" y="1661363"/>
                  </a:moveTo>
                  <a:lnTo>
                    <a:pt x="698461" y="1659026"/>
                  </a:lnTo>
                  <a:lnTo>
                    <a:pt x="697255" y="1658073"/>
                  </a:lnTo>
                  <a:lnTo>
                    <a:pt x="693737" y="1657819"/>
                  </a:lnTo>
                  <a:lnTo>
                    <a:pt x="691959" y="1659369"/>
                  </a:lnTo>
                  <a:lnTo>
                    <a:pt x="689876" y="1689023"/>
                  </a:lnTo>
                  <a:lnTo>
                    <a:pt x="657821" y="1598053"/>
                  </a:lnTo>
                  <a:lnTo>
                    <a:pt x="655751" y="1597101"/>
                  </a:lnTo>
                  <a:lnTo>
                    <a:pt x="651929" y="1598447"/>
                  </a:lnTo>
                  <a:lnTo>
                    <a:pt x="650913" y="1600581"/>
                  </a:lnTo>
                  <a:lnTo>
                    <a:pt x="651598" y="1602511"/>
                  </a:lnTo>
                  <a:lnTo>
                    <a:pt x="682663" y="1690928"/>
                  </a:lnTo>
                  <a:lnTo>
                    <a:pt x="662330" y="1669440"/>
                  </a:lnTo>
                  <a:lnTo>
                    <a:pt x="659980" y="1669376"/>
                  </a:lnTo>
                  <a:lnTo>
                    <a:pt x="656996" y="1672183"/>
                  </a:lnTo>
                  <a:lnTo>
                    <a:pt x="656932" y="1674520"/>
                  </a:lnTo>
                  <a:lnTo>
                    <a:pt x="688733" y="1707959"/>
                  </a:lnTo>
                  <a:lnTo>
                    <a:pt x="689190" y="1708137"/>
                  </a:lnTo>
                  <a:lnTo>
                    <a:pt x="690168" y="1709089"/>
                  </a:lnTo>
                  <a:lnTo>
                    <a:pt x="691603" y="1709534"/>
                  </a:lnTo>
                  <a:lnTo>
                    <a:pt x="693978" y="1708708"/>
                  </a:lnTo>
                  <a:lnTo>
                    <a:pt x="694728" y="1707972"/>
                  </a:lnTo>
                  <a:lnTo>
                    <a:pt x="695121" y="1707070"/>
                  </a:lnTo>
                  <a:lnTo>
                    <a:pt x="695731" y="1706473"/>
                  </a:lnTo>
                  <a:lnTo>
                    <a:pt x="696163" y="1705673"/>
                  </a:lnTo>
                  <a:lnTo>
                    <a:pt x="699262" y="1661363"/>
                  </a:lnTo>
                  <a:close/>
                </a:path>
                <a:path w="4533265" h="2296159">
                  <a:moveTo>
                    <a:pt x="772706" y="1841322"/>
                  </a:moveTo>
                  <a:lnTo>
                    <a:pt x="771906" y="1838972"/>
                  </a:lnTo>
                  <a:lnTo>
                    <a:pt x="770699" y="1838020"/>
                  </a:lnTo>
                  <a:lnTo>
                    <a:pt x="767168" y="1837766"/>
                  </a:lnTo>
                  <a:lnTo>
                    <a:pt x="765403" y="1839315"/>
                  </a:lnTo>
                  <a:lnTo>
                    <a:pt x="763320" y="1868970"/>
                  </a:lnTo>
                  <a:lnTo>
                    <a:pt x="731266" y="1778000"/>
                  </a:lnTo>
                  <a:lnTo>
                    <a:pt x="729195" y="1777060"/>
                  </a:lnTo>
                  <a:lnTo>
                    <a:pt x="725373" y="1778406"/>
                  </a:lnTo>
                  <a:lnTo>
                    <a:pt x="724357" y="1780527"/>
                  </a:lnTo>
                  <a:lnTo>
                    <a:pt x="725043" y="1782457"/>
                  </a:lnTo>
                  <a:lnTo>
                    <a:pt x="756107" y="1870875"/>
                  </a:lnTo>
                  <a:lnTo>
                    <a:pt x="735774" y="1849386"/>
                  </a:lnTo>
                  <a:lnTo>
                    <a:pt x="733412" y="1849323"/>
                  </a:lnTo>
                  <a:lnTo>
                    <a:pt x="730440" y="1852129"/>
                  </a:lnTo>
                  <a:lnTo>
                    <a:pt x="730364" y="1854466"/>
                  </a:lnTo>
                  <a:lnTo>
                    <a:pt x="761746" y="1887626"/>
                  </a:lnTo>
                  <a:lnTo>
                    <a:pt x="762635" y="1888096"/>
                  </a:lnTo>
                  <a:lnTo>
                    <a:pt x="763612" y="1889048"/>
                  </a:lnTo>
                  <a:lnTo>
                    <a:pt x="765048" y="1889493"/>
                  </a:lnTo>
                  <a:lnTo>
                    <a:pt x="767422" y="1888655"/>
                  </a:lnTo>
                  <a:lnTo>
                    <a:pt x="768159" y="1887918"/>
                  </a:lnTo>
                  <a:lnTo>
                    <a:pt x="768565" y="1887016"/>
                  </a:lnTo>
                  <a:lnTo>
                    <a:pt x="769175" y="1886419"/>
                  </a:lnTo>
                  <a:lnTo>
                    <a:pt x="769607" y="1885619"/>
                  </a:lnTo>
                  <a:lnTo>
                    <a:pt x="772706" y="1841322"/>
                  </a:lnTo>
                  <a:close/>
                </a:path>
                <a:path w="4533265" h="2296159">
                  <a:moveTo>
                    <a:pt x="847013" y="2025192"/>
                  </a:moveTo>
                  <a:lnTo>
                    <a:pt x="846213" y="2022856"/>
                  </a:lnTo>
                  <a:lnTo>
                    <a:pt x="844994" y="2021903"/>
                  </a:lnTo>
                  <a:lnTo>
                    <a:pt x="841476" y="2021649"/>
                  </a:lnTo>
                  <a:lnTo>
                    <a:pt x="839711" y="2023198"/>
                  </a:lnTo>
                  <a:lnTo>
                    <a:pt x="837628" y="2052840"/>
                  </a:lnTo>
                  <a:lnTo>
                    <a:pt x="805573" y="1961883"/>
                  </a:lnTo>
                  <a:lnTo>
                    <a:pt x="803503" y="1960930"/>
                  </a:lnTo>
                  <a:lnTo>
                    <a:pt x="799668" y="1962277"/>
                  </a:lnTo>
                  <a:lnTo>
                    <a:pt x="798652" y="1964397"/>
                  </a:lnTo>
                  <a:lnTo>
                    <a:pt x="799338" y="1966341"/>
                  </a:lnTo>
                  <a:lnTo>
                    <a:pt x="830402" y="2054745"/>
                  </a:lnTo>
                  <a:lnTo>
                    <a:pt x="810082" y="2033270"/>
                  </a:lnTo>
                  <a:lnTo>
                    <a:pt x="807720" y="2033206"/>
                  </a:lnTo>
                  <a:lnTo>
                    <a:pt x="804748" y="2036013"/>
                  </a:lnTo>
                  <a:lnTo>
                    <a:pt x="804672" y="2038337"/>
                  </a:lnTo>
                  <a:lnTo>
                    <a:pt x="836472" y="2071789"/>
                  </a:lnTo>
                  <a:lnTo>
                    <a:pt x="836930" y="2071966"/>
                  </a:lnTo>
                  <a:lnTo>
                    <a:pt x="837907" y="2072919"/>
                  </a:lnTo>
                  <a:lnTo>
                    <a:pt x="839343" y="2073363"/>
                  </a:lnTo>
                  <a:lnTo>
                    <a:pt x="841717" y="2072525"/>
                  </a:lnTo>
                  <a:lnTo>
                    <a:pt x="842467" y="2071801"/>
                  </a:lnTo>
                  <a:lnTo>
                    <a:pt x="842860" y="2070900"/>
                  </a:lnTo>
                  <a:lnTo>
                    <a:pt x="843470" y="2070303"/>
                  </a:lnTo>
                  <a:lnTo>
                    <a:pt x="843902" y="2069503"/>
                  </a:lnTo>
                  <a:lnTo>
                    <a:pt x="847013" y="2025192"/>
                  </a:lnTo>
                  <a:close/>
                </a:path>
                <a:path w="4533265" h="2296159">
                  <a:moveTo>
                    <a:pt x="1348016" y="2181898"/>
                  </a:moveTo>
                  <a:lnTo>
                    <a:pt x="1346796" y="2178024"/>
                  </a:lnTo>
                  <a:lnTo>
                    <a:pt x="1344714" y="2176932"/>
                  </a:lnTo>
                  <a:lnTo>
                    <a:pt x="1342758" y="2177554"/>
                  </a:lnTo>
                  <a:lnTo>
                    <a:pt x="1253324" y="2205545"/>
                  </a:lnTo>
                  <a:lnTo>
                    <a:pt x="1275499" y="2185962"/>
                  </a:lnTo>
                  <a:lnTo>
                    <a:pt x="1275651" y="2183625"/>
                  </a:lnTo>
                  <a:lnTo>
                    <a:pt x="1272933" y="2180539"/>
                  </a:lnTo>
                  <a:lnTo>
                    <a:pt x="1270609" y="2180399"/>
                  </a:lnTo>
                  <a:lnTo>
                    <a:pt x="1236383" y="2210600"/>
                  </a:lnTo>
                  <a:lnTo>
                    <a:pt x="1235887" y="2211476"/>
                  </a:lnTo>
                  <a:lnTo>
                    <a:pt x="1234909" y="2212416"/>
                  </a:lnTo>
                  <a:lnTo>
                    <a:pt x="1234414" y="2213838"/>
                  </a:lnTo>
                  <a:lnTo>
                    <a:pt x="1235151" y="2216239"/>
                  </a:lnTo>
                  <a:lnTo>
                    <a:pt x="1235875" y="2216988"/>
                  </a:lnTo>
                  <a:lnTo>
                    <a:pt x="1236738" y="2217432"/>
                  </a:lnTo>
                  <a:lnTo>
                    <a:pt x="1237335" y="2218055"/>
                  </a:lnTo>
                  <a:lnTo>
                    <a:pt x="1238123" y="2218525"/>
                  </a:lnTo>
                  <a:lnTo>
                    <a:pt x="1282280" y="2223160"/>
                  </a:lnTo>
                  <a:lnTo>
                    <a:pt x="1284655" y="2222449"/>
                  </a:lnTo>
                  <a:lnTo>
                    <a:pt x="1285646" y="2221255"/>
                  </a:lnTo>
                  <a:lnTo>
                    <a:pt x="1286014" y="2217750"/>
                  </a:lnTo>
                  <a:lnTo>
                    <a:pt x="1284541" y="2215921"/>
                  </a:lnTo>
                  <a:lnTo>
                    <a:pt x="1254988" y="2212810"/>
                  </a:lnTo>
                  <a:lnTo>
                    <a:pt x="1346987" y="2183930"/>
                  </a:lnTo>
                  <a:lnTo>
                    <a:pt x="1348016" y="2181898"/>
                  </a:lnTo>
                  <a:close/>
                </a:path>
                <a:path w="4533265" h="2296159">
                  <a:moveTo>
                    <a:pt x="1380998" y="2257120"/>
                  </a:moveTo>
                  <a:lnTo>
                    <a:pt x="1380210" y="2254745"/>
                  </a:lnTo>
                  <a:lnTo>
                    <a:pt x="1379486" y="2253983"/>
                  </a:lnTo>
                  <a:lnTo>
                    <a:pt x="1378610" y="2253577"/>
                  </a:lnTo>
                  <a:lnTo>
                    <a:pt x="1378000" y="2252954"/>
                  </a:lnTo>
                  <a:lnTo>
                    <a:pt x="1377226" y="2252510"/>
                  </a:lnTo>
                  <a:lnTo>
                    <a:pt x="1332966" y="2248636"/>
                  </a:lnTo>
                  <a:lnTo>
                    <a:pt x="1330629" y="2249398"/>
                  </a:lnTo>
                  <a:lnTo>
                    <a:pt x="1329651" y="2250579"/>
                  </a:lnTo>
                  <a:lnTo>
                    <a:pt x="1329334" y="2254110"/>
                  </a:lnTo>
                  <a:lnTo>
                    <a:pt x="1330845" y="2255901"/>
                  </a:lnTo>
                  <a:lnTo>
                    <a:pt x="1360449" y="2258504"/>
                  </a:lnTo>
                  <a:lnTo>
                    <a:pt x="1268958" y="2288971"/>
                  </a:lnTo>
                  <a:lnTo>
                    <a:pt x="1267968" y="2291029"/>
                  </a:lnTo>
                  <a:lnTo>
                    <a:pt x="1269250" y="2294877"/>
                  </a:lnTo>
                  <a:lnTo>
                    <a:pt x="1271358" y="2295931"/>
                  </a:lnTo>
                  <a:lnTo>
                    <a:pt x="1273302" y="2295283"/>
                  </a:lnTo>
                  <a:lnTo>
                    <a:pt x="1362240" y="2265743"/>
                  </a:lnTo>
                  <a:lnTo>
                    <a:pt x="1340396" y="2285708"/>
                  </a:lnTo>
                  <a:lnTo>
                    <a:pt x="1340294" y="2288057"/>
                  </a:lnTo>
                  <a:lnTo>
                    <a:pt x="1343063" y="2291080"/>
                  </a:lnTo>
                  <a:lnTo>
                    <a:pt x="1345387" y="2291194"/>
                  </a:lnTo>
                  <a:lnTo>
                    <a:pt x="1379372" y="2259977"/>
                  </a:lnTo>
                  <a:lnTo>
                    <a:pt x="1379575" y="2259520"/>
                  </a:lnTo>
                  <a:lnTo>
                    <a:pt x="1380528" y="2258542"/>
                  </a:lnTo>
                  <a:lnTo>
                    <a:pt x="1380998" y="2257120"/>
                  </a:lnTo>
                  <a:close/>
                </a:path>
                <a:path w="4533265" h="2296159">
                  <a:moveTo>
                    <a:pt x="1551927" y="2102192"/>
                  </a:moveTo>
                  <a:lnTo>
                    <a:pt x="1550238" y="2098509"/>
                  </a:lnTo>
                  <a:lnTo>
                    <a:pt x="1548028" y="2097697"/>
                  </a:lnTo>
                  <a:lnTo>
                    <a:pt x="1546174" y="2098548"/>
                  </a:lnTo>
                  <a:lnTo>
                    <a:pt x="1460969" y="2137575"/>
                  </a:lnTo>
                  <a:lnTo>
                    <a:pt x="1480502" y="2115350"/>
                  </a:lnTo>
                  <a:lnTo>
                    <a:pt x="1480350" y="2113013"/>
                  </a:lnTo>
                  <a:lnTo>
                    <a:pt x="1477276" y="2110295"/>
                  </a:lnTo>
                  <a:lnTo>
                    <a:pt x="1474965" y="2110448"/>
                  </a:lnTo>
                  <a:lnTo>
                    <a:pt x="1444815" y="2144712"/>
                  </a:lnTo>
                  <a:lnTo>
                    <a:pt x="1444409" y="2145639"/>
                  </a:lnTo>
                  <a:lnTo>
                    <a:pt x="1443570" y="2146706"/>
                  </a:lnTo>
                  <a:lnTo>
                    <a:pt x="1443253" y="2148179"/>
                  </a:lnTo>
                  <a:lnTo>
                    <a:pt x="1444307" y="2150465"/>
                  </a:lnTo>
                  <a:lnTo>
                    <a:pt x="1445094" y="2151138"/>
                  </a:lnTo>
                  <a:lnTo>
                    <a:pt x="1446022" y="2151443"/>
                  </a:lnTo>
                  <a:lnTo>
                    <a:pt x="1446682" y="2152002"/>
                  </a:lnTo>
                  <a:lnTo>
                    <a:pt x="1447507" y="2152345"/>
                  </a:lnTo>
                  <a:lnTo>
                    <a:pt x="1491932" y="2151392"/>
                  </a:lnTo>
                  <a:lnTo>
                    <a:pt x="1494180" y="2150389"/>
                  </a:lnTo>
                  <a:lnTo>
                    <a:pt x="1495018" y="2149081"/>
                  </a:lnTo>
                  <a:lnTo>
                    <a:pt x="1494942" y="2145563"/>
                  </a:lnTo>
                  <a:lnTo>
                    <a:pt x="1493253" y="2143937"/>
                  </a:lnTo>
                  <a:lnTo>
                    <a:pt x="1463535" y="2144572"/>
                  </a:lnTo>
                  <a:lnTo>
                    <a:pt x="1551178" y="2104339"/>
                  </a:lnTo>
                  <a:lnTo>
                    <a:pt x="1551927" y="2102192"/>
                  </a:lnTo>
                  <a:close/>
                </a:path>
                <a:path w="4533265" h="2296159">
                  <a:moveTo>
                    <a:pt x="1574342" y="2184692"/>
                  </a:moveTo>
                  <a:lnTo>
                    <a:pt x="1573555" y="2182317"/>
                  </a:lnTo>
                  <a:lnTo>
                    <a:pt x="1572831" y="2181568"/>
                  </a:lnTo>
                  <a:lnTo>
                    <a:pt x="1571955" y="2181148"/>
                  </a:lnTo>
                  <a:lnTo>
                    <a:pt x="1571345" y="2180526"/>
                  </a:lnTo>
                  <a:lnTo>
                    <a:pt x="1570570" y="2180082"/>
                  </a:lnTo>
                  <a:lnTo>
                    <a:pt x="1526311" y="2176208"/>
                  </a:lnTo>
                  <a:lnTo>
                    <a:pt x="1523974" y="2176970"/>
                  </a:lnTo>
                  <a:lnTo>
                    <a:pt x="1522996" y="2178164"/>
                  </a:lnTo>
                  <a:lnTo>
                    <a:pt x="1522679" y="2181682"/>
                  </a:lnTo>
                  <a:lnTo>
                    <a:pt x="1524190" y="2183473"/>
                  </a:lnTo>
                  <a:lnTo>
                    <a:pt x="1553794" y="2186076"/>
                  </a:lnTo>
                  <a:lnTo>
                    <a:pt x="1462303" y="2216556"/>
                  </a:lnTo>
                  <a:lnTo>
                    <a:pt x="1461312" y="2218601"/>
                  </a:lnTo>
                  <a:lnTo>
                    <a:pt x="1462595" y="2222462"/>
                  </a:lnTo>
                  <a:lnTo>
                    <a:pt x="1464703" y="2223503"/>
                  </a:lnTo>
                  <a:lnTo>
                    <a:pt x="1466646" y="2222855"/>
                  </a:lnTo>
                  <a:lnTo>
                    <a:pt x="1555584" y="2193315"/>
                  </a:lnTo>
                  <a:lnTo>
                    <a:pt x="1533740" y="2213279"/>
                  </a:lnTo>
                  <a:lnTo>
                    <a:pt x="1533639" y="2215629"/>
                  </a:lnTo>
                  <a:lnTo>
                    <a:pt x="1536407" y="2218652"/>
                  </a:lnTo>
                  <a:lnTo>
                    <a:pt x="1538732" y="2218766"/>
                  </a:lnTo>
                  <a:lnTo>
                    <a:pt x="1572425" y="2187981"/>
                  </a:lnTo>
                  <a:lnTo>
                    <a:pt x="1572920" y="2187092"/>
                  </a:lnTo>
                  <a:lnTo>
                    <a:pt x="1573872" y="2186114"/>
                  </a:lnTo>
                  <a:lnTo>
                    <a:pt x="1574342" y="2184692"/>
                  </a:lnTo>
                  <a:close/>
                </a:path>
                <a:path w="4533265" h="2296159">
                  <a:moveTo>
                    <a:pt x="1769554" y="2018398"/>
                  </a:moveTo>
                  <a:lnTo>
                    <a:pt x="1767878" y="2014715"/>
                  </a:lnTo>
                  <a:lnTo>
                    <a:pt x="1765668" y="2013902"/>
                  </a:lnTo>
                  <a:lnTo>
                    <a:pt x="1763801" y="2014753"/>
                  </a:lnTo>
                  <a:lnTo>
                    <a:pt x="1678597" y="2053780"/>
                  </a:lnTo>
                  <a:lnTo>
                    <a:pt x="1698142" y="2031555"/>
                  </a:lnTo>
                  <a:lnTo>
                    <a:pt x="1697977" y="2029218"/>
                  </a:lnTo>
                  <a:lnTo>
                    <a:pt x="1694903" y="2026513"/>
                  </a:lnTo>
                  <a:lnTo>
                    <a:pt x="1692592" y="2026653"/>
                  </a:lnTo>
                  <a:lnTo>
                    <a:pt x="1662442" y="2060917"/>
                  </a:lnTo>
                  <a:lnTo>
                    <a:pt x="1662036" y="2061845"/>
                  </a:lnTo>
                  <a:lnTo>
                    <a:pt x="1661198" y="2062911"/>
                  </a:lnTo>
                  <a:lnTo>
                    <a:pt x="1660880" y="2064385"/>
                  </a:lnTo>
                  <a:lnTo>
                    <a:pt x="1661934" y="2066671"/>
                  </a:lnTo>
                  <a:lnTo>
                    <a:pt x="1662722" y="2067344"/>
                  </a:lnTo>
                  <a:lnTo>
                    <a:pt x="1663649" y="2067661"/>
                  </a:lnTo>
                  <a:lnTo>
                    <a:pt x="1664309" y="2068207"/>
                  </a:lnTo>
                  <a:lnTo>
                    <a:pt x="1665135" y="2068550"/>
                  </a:lnTo>
                  <a:lnTo>
                    <a:pt x="1709559" y="2067610"/>
                  </a:lnTo>
                  <a:lnTo>
                    <a:pt x="1711807" y="2066594"/>
                  </a:lnTo>
                  <a:lnTo>
                    <a:pt x="1712645" y="2065299"/>
                  </a:lnTo>
                  <a:lnTo>
                    <a:pt x="1712569" y="2061768"/>
                  </a:lnTo>
                  <a:lnTo>
                    <a:pt x="1710880" y="2060143"/>
                  </a:lnTo>
                  <a:lnTo>
                    <a:pt x="1681162" y="2060778"/>
                  </a:lnTo>
                  <a:lnTo>
                    <a:pt x="1768805" y="2020557"/>
                  </a:lnTo>
                  <a:lnTo>
                    <a:pt x="1769554" y="2018398"/>
                  </a:lnTo>
                  <a:close/>
                </a:path>
                <a:path w="4533265" h="2296159">
                  <a:moveTo>
                    <a:pt x="1775485" y="2109127"/>
                  </a:moveTo>
                  <a:lnTo>
                    <a:pt x="1774710" y="2106752"/>
                  </a:lnTo>
                  <a:lnTo>
                    <a:pt x="1773974" y="2105990"/>
                  </a:lnTo>
                  <a:lnTo>
                    <a:pt x="1773097" y="2105571"/>
                  </a:lnTo>
                  <a:lnTo>
                    <a:pt x="1772500" y="2104961"/>
                  </a:lnTo>
                  <a:lnTo>
                    <a:pt x="1771713" y="2104517"/>
                  </a:lnTo>
                  <a:lnTo>
                    <a:pt x="1727454" y="2100630"/>
                  </a:lnTo>
                  <a:lnTo>
                    <a:pt x="1725117" y="2101392"/>
                  </a:lnTo>
                  <a:lnTo>
                    <a:pt x="1724139" y="2102586"/>
                  </a:lnTo>
                  <a:lnTo>
                    <a:pt x="1723821" y="2106104"/>
                  </a:lnTo>
                  <a:lnTo>
                    <a:pt x="1725333" y="2107908"/>
                  </a:lnTo>
                  <a:lnTo>
                    <a:pt x="1754936" y="2110511"/>
                  </a:lnTo>
                  <a:lnTo>
                    <a:pt x="1663446" y="2140978"/>
                  </a:lnTo>
                  <a:lnTo>
                    <a:pt x="1662468" y="2143036"/>
                  </a:lnTo>
                  <a:lnTo>
                    <a:pt x="1663738" y="2146884"/>
                  </a:lnTo>
                  <a:lnTo>
                    <a:pt x="1665846" y="2147938"/>
                  </a:lnTo>
                  <a:lnTo>
                    <a:pt x="1667789" y="2147290"/>
                  </a:lnTo>
                  <a:lnTo>
                    <a:pt x="1756727" y="2117750"/>
                  </a:lnTo>
                  <a:lnTo>
                    <a:pt x="1734896" y="2137702"/>
                  </a:lnTo>
                  <a:lnTo>
                    <a:pt x="1734781" y="2140064"/>
                  </a:lnTo>
                  <a:lnTo>
                    <a:pt x="1737550" y="2143087"/>
                  </a:lnTo>
                  <a:lnTo>
                    <a:pt x="1739874" y="2143201"/>
                  </a:lnTo>
                  <a:lnTo>
                    <a:pt x="1773872" y="2111984"/>
                  </a:lnTo>
                  <a:lnTo>
                    <a:pt x="1774063" y="2111527"/>
                  </a:lnTo>
                  <a:lnTo>
                    <a:pt x="1775015" y="2110549"/>
                  </a:lnTo>
                  <a:lnTo>
                    <a:pt x="1775485" y="2109127"/>
                  </a:lnTo>
                  <a:close/>
                </a:path>
                <a:path w="4533265" h="2296159">
                  <a:moveTo>
                    <a:pt x="1975523" y="1933054"/>
                  </a:moveTo>
                  <a:lnTo>
                    <a:pt x="1973834" y="1929358"/>
                  </a:lnTo>
                  <a:lnTo>
                    <a:pt x="1971624" y="1928558"/>
                  </a:lnTo>
                  <a:lnTo>
                    <a:pt x="1969770" y="1929396"/>
                  </a:lnTo>
                  <a:lnTo>
                    <a:pt x="1884565" y="1968423"/>
                  </a:lnTo>
                  <a:lnTo>
                    <a:pt x="1904098" y="1946211"/>
                  </a:lnTo>
                  <a:lnTo>
                    <a:pt x="1903945" y="1943862"/>
                  </a:lnTo>
                  <a:lnTo>
                    <a:pt x="1900872" y="1941156"/>
                  </a:lnTo>
                  <a:lnTo>
                    <a:pt x="1898561" y="1941296"/>
                  </a:lnTo>
                  <a:lnTo>
                    <a:pt x="1868398" y="1975573"/>
                  </a:lnTo>
                  <a:lnTo>
                    <a:pt x="1868004" y="1976501"/>
                  </a:lnTo>
                  <a:lnTo>
                    <a:pt x="1867166" y="1977555"/>
                  </a:lnTo>
                  <a:lnTo>
                    <a:pt x="1866849" y="1979028"/>
                  </a:lnTo>
                  <a:lnTo>
                    <a:pt x="1867903" y="1981314"/>
                  </a:lnTo>
                  <a:lnTo>
                    <a:pt x="1868690" y="1981987"/>
                  </a:lnTo>
                  <a:lnTo>
                    <a:pt x="1869617" y="1982304"/>
                  </a:lnTo>
                  <a:lnTo>
                    <a:pt x="1870278" y="1982851"/>
                  </a:lnTo>
                  <a:lnTo>
                    <a:pt x="1871103" y="1983206"/>
                  </a:lnTo>
                  <a:lnTo>
                    <a:pt x="1915528" y="1982254"/>
                  </a:lnTo>
                  <a:lnTo>
                    <a:pt x="1917776" y="1981250"/>
                  </a:lnTo>
                  <a:lnTo>
                    <a:pt x="1918614" y="1979942"/>
                  </a:lnTo>
                  <a:lnTo>
                    <a:pt x="1918538" y="1976424"/>
                  </a:lnTo>
                  <a:lnTo>
                    <a:pt x="1916836" y="1974799"/>
                  </a:lnTo>
                  <a:lnTo>
                    <a:pt x="1887131" y="1975434"/>
                  </a:lnTo>
                  <a:lnTo>
                    <a:pt x="1974773" y="1935200"/>
                  </a:lnTo>
                  <a:lnTo>
                    <a:pt x="1975523" y="1933054"/>
                  </a:lnTo>
                  <a:close/>
                </a:path>
                <a:path w="4533265" h="2296159">
                  <a:moveTo>
                    <a:pt x="1996401" y="2030945"/>
                  </a:moveTo>
                  <a:lnTo>
                    <a:pt x="1995614" y="2028571"/>
                  </a:lnTo>
                  <a:lnTo>
                    <a:pt x="1994890" y="2027809"/>
                  </a:lnTo>
                  <a:lnTo>
                    <a:pt x="1994014" y="2027402"/>
                  </a:lnTo>
                  <a:lnTo>
                    <a:pt x="1993404" y="2026780"/>
                  </a:lnTo>
                  <a:lnTo>
                    <a:pt x="1992630" y="2026335"/>
                  </a:lnTo>
                  <a:lnTo>
                    <a:pt x="1948370" y="2022462"/>
                  </a:lnTo>
                  <a:lnTo>
                    <a:pt x="1946033" y="2023224"/>
                  </a:lnTo>
                  <a:lnTo>
                    <a:pt x="1945055" y="2024405"/>
                  </a:lnTo>
                  <a:lnTo>
                    <a:pt x="1944738" y="2027936"/>
                  </a:lnTo>
                  <a:lnTo>
                    <a:pt x="1946249" y="2029726"/>
                  </a:lnTo>
                  <a:lnTo>
                    <a:pt x="1975853" y="2032330"/>
                  </a:lnTo>
                  <a:lnTo>
                    <a:pt x="1884362" y="2062797"/>
                  </a:lnTo>
                  <a:lnTo>
                    <a:pt x="1883371" y="2064854"/>
                  </a:lnTo>
                  <a:lnTo>
                    <a:pt x="1884654" y="2068703"/>
                  </a:lnTo>
                  <a:lnTo>
                    <a:pt x="1886762" y="2069757"/>
                  </a:lnTo>
                  <a:lnTo>
                    <a:pt x="1888705" y="2069109"/>
                  </a:lnTo>
                  <a:lnTo>
                    <a:pt x="1977644" y="2039569"/>
                  </a:lnTo>
                  <a:lnTo>
                    <a:pt x="1955800" y="2059533"/>
                  </a:lnTo>
                  <a:lnTo>
                    <a:pt x="1955698" y="2061883"/>
                  </a:lnTo>
                  <a:lnTo>
                    <a:pt x="1958467" y="2064905"/>
                  </a:lnTo>
                  <a:lnTo>
                    <a:pt x="1960791" y="2065020"/>
                  </a:lnTo>
                  <a:lnTo>
                    <a:pt x="1994789" y="2033803"/>
                  </a:lnTo>
                  <a:lnTo>
                    <a:pt x="1994979" y="2033346"/>
                  </a:lnTo>
                  <a:lnTo>
                    <a:pt x="1995932" y="2032368"/>
                  </a:lnTo>
                  <a:lnTo>
                    <a:pt x="1996401" y="2030945"/>
                  </a:lnTo>
                  <a:close/>
                </a:path>
                <a:path w="4533265" h="2296159">
                  <a:moveTo>
                    <a:pt x="2179053" y="1846364"/>
                  </a:moveTo>
                  <a:lnTo>
                    <a:pt x="2177364" y="1842668"/>
                  </a:lnTo>
                  <a:lnTo>
                    <a:pt x="2175154" y="1841855"/>
                  </a:lnTo>
                  <a:lnTo>
                    <a:pt x="2173300" y="1842706"/>
                  </a:lnTo>
                  <a:lnTo>
                    <a:pt x="2088095" y="1881733"/>
                  </a:lnTo>
                  <a:lnTo>
                    <a:pt x="2107628" y="1859508"/>
                  </a:lnTo>
                  <a:lnTo>
                    <a:pt x="2107476" y="1857171"/>
                  </a:lnTo>
                  <a:lnTo>
                    <a:pt x="2104402" y="1854466"/>
                  </a:lnTo>
                  <a:lnTo>
                    <a:pt x="2102091" y="1854606"/>
                  </a:lnTo>
                  <a:lnTo>
                    <a:pt x="2071928" y="1888871"/>
                  </a:lnTo>
                  <a:lnTo>
                    <a:pt x="2071535" y="1889810"/>
                  </a:lnTo>
                  <a:lnTo>
                    <a:pt x="2070684" y="1890864"/>
                  </a:lnTo>
                  <a:lnTo>
                    <a:pt x="2070379" y="1892338"/>
                  </a:lnTo>
                  <a:lnTo>
                    <a:pt x="2071420" y="1894624"/>
                  </a:lnTo>
                  <a:lnTo>
                    <a:pt x="2072220" y="1895297"/>
                  </a:lnTo>
                  <a:lnTo>
                    <a:pt x="2073135" y="1895614"/>
                  </a:lnTo>
                  <a:lnTo>
                    <a:pt x="2073808" y="1896160"/>
                  </a:lnTo>
                  <a:lnTo>
                    <a:pt x="2074633" y="1896516"/>
                  </a:lnTo>
                  <a:lnTo>
                    <a:pt x="2119045" y="1895563"/>
                  </a:lnTo>
                  <a:lnTo>
                    <a:pt x="2121293" y="1894560"/>
                  </a:lnTo>
                  <a:lnTo>
                    <a:pt x="2122144" y="1893252"/>
                  </a:lnTo>
                  <a:lnTo>
                    <a:pt x="2122068" y="1889734"/>
                  </a:lnTo>
                  <a:lnTo>
                    <a:pt x="2120366" y="1888096"/>
                  </a:lnTo>
                  <a:lnTo>
                    <a:pt x="2090648" y="1888744"/>
                  </a:lnTo>
                  <a:lnTo>
                    <a:pt x="2178304" y="1848510"/>
                  </a:lnTo>
                  <a:lnTo>
                    <a:pt x="2179053" y="1846364"/>
                  </a:lnTo>
                  <a:close/>
                </a:path>
                <a:path w="4533265" h="2296159">
                  <a:moveTo>
                    <a:pt x="2222373" y="1942147"/>
                  </a:moveTo>
                  <a:lnTo>
                    <a:pt x="2221319" y="1939861"/>
                  </a:lnTo>
                  <a:lnTo>
                    <a:pt x="2220531" y="1939188"/>
                  </a:lnTo>
                  <a:lnTo>
                    <a:pt x="2219604" y="1938870"/>
                  </a:lnTo>
                  <a:lnTo>
                    <a:pt x="2218944" y="1938324"/>
                  </a:lnTo>
                  <a:lnTo>
                    <a:pt x="2218118" y="1937969"/>
                  </a:lnTo>
                  <a:lnTo>
                    <a:pt x="2173694" y="1938921"/>
                  </a:lnTo>
                  <a:lnTo>
                    <a:pt x="2171446" y="1939925"/>
                  </a:lnTo>
                  <a:lnTo>
                    <a:pt x="2170607" y="1941233"/>
                  </a:lnTo>
                  <a:lnTo>
                    <a:pt x="2170684" y="1944751"/>
                  </a:lnTo>
                  <a:lnTo>
                    <a:pt x="2172373" y="1946376"/>
                  </a:lnTo>
                  <a:lnTo>
                    <a:pt x="2202091" y="1945741"/>
                  </a:lnTo>
                  <a:lnTo>
                    <a:pt x="2114448" y="1985975"/>
                  </a:lnTo>
                  <a:lnTo>
                    <a:pt x="2113699" y="1988121"/>
                  </a:lnTo>
                  <a:lnTo>
                    <a:pt x="2115375" y="1991817"/>
                  </a:lnTo>
                  <a:lnTo>
                    <a:pt x="2117585" y="1992617"/>
                  </a:lnTo>
                  <a:lnTo>
                    <a:pt x="2119452" y="1991779"/>
                  </a:lnTo>
                  <a:lnTo>
                    <a:pt x="2204656" y="1952752"/>
                  </a:lnTo>
                  <a:lnTo>
                    <a:pt x="2185111" y="1974964"/>
                  </a:lnTo>
                  <a:lnTo>
                    <a:pt x="2185276" y="1977313"/>
                  </a:lnTo>
                  <a:lnTo>
                    <a:pt x="2188349" y="1980018"/>
                  </a:lnTo>
                  <a:lnTo>
                    <a:pt x="2190661" y="1979879"/>
                  </a:lnTo>
                  <a:lnTo>
                    <a:pt x="2221065" y="1945157"/>
                  </a:lnTo>
                  <a:lnTo>
                    <a:pt x="2221217" y="1944674"/>
                  </a:lnTo>
                  <a:lnTo>
                    <a:pt x="2222055" y="1943608"/>
                  </a:lnTo>
                  <a:lnTo>
                    <a:pt x="2222373" y="1942147"/>
                  </a:lnTo>
                  <a:close/>
                </a:path>
                <a:path w="4533265" h="2296159">
                  <a:moveTo>
                    <a:pt x="2389797" y="1765439"/>
                  </a:moveTo>
                  <a:lnTo>
                    <a:pt x="2388108" y="1761744"/>
                  </a:lnTo>
                  <a:lnTo>
                    <a:pt x="2385898" y="1760931"/>
                  </a:lnTo>
                  <a:lnTo>
                    <a:pt x="2384031" y="1761782"/>
                  </a:lnTo>
                  <a:lnTo>
                    <a:pt x="2298839" y="1800809"/>
                  </a:lnTo>
                  <a:lnTo>
                    <a:pt x="2318372" y="1778596"/>
                  </a:lnTo>
                  <a:lnTo>
                    <a:pt x="2318207" y="1776247"/>
                  </a:lnTo>
                  <a:lnTo>
                    <a:pt x="2315146" y="1773542"/>
                  </a:lnTo>
                  <a:lnTo>
                    <a:pt x="2312822" y="1773682"/>
                  </a:lnTo>
                  <a:lnTo>
                    <a:pt x="2282672" y="1807959"/>
                  </a:lnTo>
                  <a:lnTo>
                    <a:pt x="2282279" y="1808886"/>
                  </a:lnTo>
                  <a:lnTo>
                    <a:pt x="2281428" y="1809940"/>
                  </a:lnTo>
                  <a:lnTo>
                    <a:pt x="2281110" y="1811413"/>
                  </a:lnTo>
                  <a:lnTo>
                    <a:pt x="2282164" y="1813699"/>
                  </a:lnTo>
                  <a:lnTo>
                    <a:pt x="2282964" y="1814372"/>
                  </a:lnTo>
                  <a:lnTo>
                    <a:pt x="2283879" y="1814690"/>
                  </a:lnTo>
                  <a:lnTo>
                    <a:pt x="2284552" y="1815236"/>
                  </a:lnTo>
                  <a:lnTo>
                    <a:pt x="2285377" y="1815592"/>
                  </a:lnTo>
                  <a:lnTo>
                    <a:pt x="2329789" y="1814639"/>
                  </a:lnTo>
                  <a:lnTo>
                    <a:pt x="2332037" y="1813636"/>
                  </a:lnTo>
                  <a:lnTo>
                    <a:pt x="2332888" y="1812328"/>
                  </a:lnTo>
                  <a:lnTo>
                    <a:pt x="2332812" y="1808810"/>
                  </a:lnTo>
                  <a:lnTo>
                    <a:pt x="2331110" y="1807184"/>
                  </a:lnTo>
                  <a:lnTo>
                    <a:pt x="2301392" y="1807819"/>
                  </a:lnTo>
                  <a:lnTo>
                    <a:pt x="2389035" y="1767586"/>
                  </a:lnTo>
                  <a:lnTo>
                    <a:pt x="2389797" y="1765439"/>
                  </a:lnTo>
                  <a:close/>
                </a:path>
                <a:path w="4533265" h="2296159">
                  <a:moveTo>
                    <a:pt x="2436317" y="1853120"/>
                  </a:moveTo>
                  <a:lnTo>
                    <a:pt x="2435275" y="1850834"/>
                  </a:lnTo>
                  <a:lnTo>
                    <a:pt x="2434475" y="1850161"/>
                  </a:lnTo>
                  <a:lnTo>
                    <a:pt x="2433548" y="1849843"/>
                  </a:lnTo>
                  <a:lnTo>
                    <a:pt x="2432888" y="1849297"/>
                  </a:lnTo>
                  <a:lnTo>
                    <a:pt x="2432062" y="1848942"/>
                  </a:lnTo>
                  <a:lnTo>
                    <a:pt x="2387650" y="1849894"/>
                  </a:lnTo>
                  <a:lnTo>
                    <a:pt x="2385403" y="1850898"/>
                  </a:lnTo>
                  <a:lnTo>
                    <a:pt x="2384552" y="1852206"/>
                  </a:lnTo>
                  <a:lnTo>
                    <a:pt x="2384628" y="1855724"/>
                  </a:lnTo>
                  <a:lnTo>
                    <a:pt x="2386330" y="1857349"/>
                  </a:lnTo>
                  <a:lnTo>
                    <a:pt x="2416048" y="1856714"/>
                  </a:lnTo>
                  <a:lnTo>
                    <a:pt x="2328392" y="1896948"/>
                  </a:lnTo>
                  <a:lnTo>
                    <a:pt x="2327643" y="1899094"/>
                  </a:lnTo>
                  <a:lnTo>
                    <a:pt x="2329332" y="1902790"/>
                  </a:lnTo>
                  <a:lnTo>
                    <a:pt x="2331542" y="1903590"/>
                  </a:lnTo>
                  <a:lnTo>
                    <a:pt x="2333396" y="1902739"/>
                  </a:lnTo>
                  <a:lnTo>
                    <a:pt x="2418600" y="1863725"/>
                  </a:lnTo>
                  <a:lnTo>
                    <a:pt x="2399068" y="1885937"/>
                  </a:lnTo>
                  <a:lnTo>
                    <a:pt x="2399220" y="1888274"/>
                  </a:lnTo>
                  <a:lnTo>
                    <a:pt x="2402294" y="1890991"/>
                  </a:lnTo>
                  <a:lnTo>
                    <a:pt x="2404605" y="1890839"/>
                  </a:lnTo>
                  <a:lnTo>
                    <a:pt x="2434767" y="1856574"/>
                  </a:lnTo>
                  <a:lnTo>
                    <a:pt x="2435161" y="1855647"/>
                  </a:lnTo>
                  <a:lnTo>
                    <a:pt x="2436012" y="1854581"/>
                  </a:lnTo>
                  <a:lnTo>
                    <a:pt x="2436317" y="1853120"/>
                  </a:lnTo>
                  <a:close/>
                </a:path>
                <a:path w="4533265" h="2296159">
                  <a:moveTo>
                    <a:pt x="2588095" y="1686801"/>
                  </a:moveTo>
                  <a:lnTo>
                    <a:pt x="2586405" y="1683105"/>
                  </a:lnTo>
                  <a:lnTo>
                    <a:pt x="2584196" y="1682305"/>
                  </a:lnTo>
                  <a:lnTo>
                    <a:pt x="2582341" y="1683143"/>
                  </a:lnTo>
                  <a:lnTo>
                    <a:pt x="2497137" y="1722170"/>
                  </a:lnTo>
                  <a:lnTo>
                    <a:pt x="2516670" y="1699958"/>
                  </a:lnTo>
                  <a:lnTo>
                    <a:pt x="2516517" y="1697609"/>
                  </a:lnTo>
                  <a:lnTo>
                    <a:pt x="2513444" y="1694903"/>
                  </a:lnTo>
                  <a:lnTo>
                    <a:pt x="2511133" y="1695043"/>
                  </a:lnTo>
                  <a:lnTo>
                    <a:pt x="2480970" y="1729320"/>
                  </a:lnTo>
                  <a:lnTo>
                    <a:pt x="2480576" y="1730248"/>
                  </a:lnTo>
                  <a:lnTo>
                    <a:pt x="2479725" y="1731302"/>
                  </a:lnTo>
                  <a:lnTo>
                    <a:pt x="2479421" y="1732775"/>
                  </a:lnTo>
                  <a:lnTo>
                    <a:pt x="2480462" y="1735061"/>
                  </a:lnTo>
                  <a:lnTo>
                    <a:pt x="2481262" y="1735734"/>
                  </a:lnTo>
                  <a:lnTo>
                    <a:pt x="2482177" y="1736051"/>
                  </a:lnTo>
                  <a:lnTo>
                    <a:pt x="2482850" y="1736598"/>
                  </a:lnTo>
                  <a:lnTo>
                    <a:pt x="2483675" y="1736953"/>
                  </a:lnTo>
                  <a:lnTo>
                    <a:pt x="2528087" y="1736001"/>
                  </a:lnTo>
                  <a:lnTo>
                    <a:pt x="2530335" y="1734997"/>
                  </a:lnTo>
                  <a:lnTo>
                    <a:pt x="2531186" y="1733689"/>
                  </a:lnTo>
                  <a:lnTo>
                    <a:pt x="2531110" y="1730171"/>
                  </a:lnTo>
                  <a:lnTo>
                    <a:pt x="2529408" y="1728546"/>
                  </a:lnTo>
                  <a:lnTo>
                    <a:pt x="2499690" y="1729181"/>
                  </a:lnTo>
                  <a:lnTo>
                    <a:pt x="2587345" y="1688947"/>
                  </a:lnTo>
                  <a:lnTo>
                    <a:pt x="2588095" y="1686801"/>
                  </a:lnTo>
                  <a:close/>
                </a:path>
                <a:path w="4533265" h="2296159">
                  <a:moveTo>
                    <a:pt x="2644864" y="1771980"/>
                  </a:moveTo>
                  <a:lnTo>
                    <a:pt x="2643822" y="1769681"/>
                  </a:lnTo>
                  <a:lnTo>
                    <a:pt x="2643022" y="1769021"/>
                  </a:lnTo>
                  <a:lnTo>
                    <a:pt x="2642108" y="1768703"/>
                  </a:lnTo>
                  <a:lnTo>
                    <a:pt x="2641435" y="1768157"/>
                  </a:lnTo>
                  <a:lnTo>
                    <a:pt x="2640609" y="1767801"/>
                  </a:lnTo>
                  <a:lnTo>
                    <a:pt x="2596197" y="1768754"/>
                  </a:lnTo>
                  <a:lnTo>
                    <a:pt x="2593949" y="1769757"/>
                  </a:lnTo>
                  <a:lnTo>
                    <a:pt x="2593098" y="1771065"/>
                  </a:lnTo>
                  <a:lnTo>
                    <a:pt x="2593175" y="1774583"/>
                  </a:lnTo>
                  <a:lnTo>
                    <a:pt x="2594876" y="1776209"/>
                  </a:lnTo>
                  <a:lnTo>
                    <a:pt x="2624594" y="1775574"/>
                  </a:lnTo>
                  <a:lnTo>
                    <a:pt x="2536939" y="1815807"/>
                  </a:lnTo>
                  <a:lnTo>
                    <a:pt x="2536190" y="1817954"/>
                  </a:lnTo>
                  <a:lnTo>
                    <a:pt x="2537879" y="1821637"/>
                  </a:lnTo>
                  <a:lnTo>
                    <a:pt x="2540089" y="1822450"/>
                  </a:lnTo>
                  <a:lnTo>
                    <a:pt x="2541943" y="1821599"/>
                  </a:lnTo>
                  <a:lnTo>
                    <a:pt x="2627147" y="1782584"/>
                  </a:lnTo>
                  <a:lnTo>
                    <a:pt x="2607614" y="1804797"/>
                  </a:lnTo>
                  <a:lnTo>
                    <a:pt x="2607767" y="1807133"/>
                  </a:lnTo>
                  <a:lnTo>
                    <a:pt x="2610840" y="1809851"/>
                  </a:lnTo>
                  <a:lnTo>
                    <a:pt x="2613152" y="1809699"/>
                  </a:lnTo>
                  <a:lnTo>
                    <a:pt x="2643314" y="1775434"/>
                  </a:lnTo>
                  <a:lnTo>
                    <a:pt x="2643708" y="1774507"/>
                  </a:lnTo>
                  <a:lnTo>
                    <a:pt x="2644559" y="1773440"/>
                  </a:lnTo>
                  <a:lnTo>
                    <a:pt x="2644864" y="1771980"/>
                  </a:lnTo>
                  <a:close/>
                </a:path>
                <a:path w="4533265" h="2296159">
                  <a:moveTo>
                    <a:pt x="2799892" y="1595513"/>
                  </a:moveTo>
                  <a:lnTo>
                    <a:pt x="2798203" y="1591818"/>
                  </a:lnTo>
                  <a:lnTo>
                    <a:pt x="2795994" y="1591005"/>
                  </a:lnTo>
                  <a:lnTo>
                    <a:pt x="2794139" y="1591856"/>
                  </a:lnTo>
                  <a:lnTo>
                    <a:pt x="2708935" y="1630883"/>
                  </a:lnTo>
                  <a:lnTo>
                    <a:pt x="2728468" y="1608670"/>
                  </a:lnTo>
                  <a:lnTo>
                    <a:pt x="2728315" y="1606321"/>
                  </a:lnTo>
                  <a:lnTo>
                    <a:pt x="2725242" y="1603616"/>
                  </a:lnTo>
                  <a:lnTo>
                    <a:pt x="2722930" y="1603756"/>
                  </a:lnTo>
                  <a:lnTo>
                    <a:pt x="2692768" y="1638033"/>
                  </a:lnTo>
                  <a:lnTo>
                    <a:pt x="2692374" y="1638960"/>
                  </a:lnTo>
                  <a:lnTo>
                    <a:pt x="2691536" y="1640014"/>
                  </a:lnTo>
                  <a:lnTo>
                    <a:pt x="2691219" y="1641487"/>
                  </a:lnTo>
                  <a:lnTo>
                    <a:pt x="2692273" y="1643773"/>
                  </a:lnTo>
                  <a:lnTo>
                    <a:pt x="2693060" y="1644446"/>
                  </a:lnTo>
                  <a:lnTo>
                    <a:pt x="2693987" y="1644764"/>
                  </a:lnTo>
                  <a:lnTo>
                    <a:pt x="2694648" y="1645310"/>
                  </a:lnTo>
                  <a:lnTo>
                    <a:pt x="2695473" y="1645666"/>
                  </a:lnTo>
                  <a:lnTo>
                    <a:pt x="2739898" y="1644713"/>
                  </a:lnTo>
                  <a:lnTo>
                    <a:pt x="2742133" y="1643710"/>
                  </a:lnTo>
                  <a:lnTo>
                    <a:pt x="2742984" y="1642402"/>
                  </a:lnTo>
                  <a:lnTo>
                    <a:pt x="2742908" y="1638884"/>
                  </a:lnTo>
                  <a:lnTo>
                    <a:pt x="2741206" y="1637258"/>
                  </a:lnTo>
                  <a:lnTo>
                    <a:pt x="2711488" y="1637893"/>
                  </a:lnTo>
                  <a:lnTo>
                    <a:pt x="2799143" y="1597660"/>
                  </a:lnTo>
                  <a:lnTo>
                    <a:pt x="2799892" y="1595513"/>
                  </a:lnTo>
                  <a:close/>
                </a:path>
                <a:path w="4533265" h="2296159">
                  <a:moveTo>
                    <a:pt x="2855099" y="1696313"/>
                  </a:moveTo>
                  <a:lnTo>
                    <a:pt x="2854045" y="1694014"/>
                  </a:lnTo>
                  <a:lnTo>
                    <a:pt x="2853258" y="1693354"/>
                  </a:lnTo>
                  <a:lnTo>
                    <a:pt x="2852331" y="1693037"/>
                  </a:lnTo>
                  <a:lnTo>
                    <a:pt x="2851670" y="1692490"/>
                  </a:lnTo>
                  <a:lnTo>
                    <a:pt x="2850845" y="1692135"/>
                  </a:lnTo>
                  <a:lnTo>
                    <a:pt x="2806420" y="1693087"/>
                  </a:lnTo>
                  <a:lnTo>
                    <a:pt x="2804185" y="1694091"/>
                  </a:lnTo>
                  <a:lnTo>
                    <a:pt x="2803334" y="1695399"/>
                  </a:lnTo>
                  <a:lnTo>
                    <a:pt x="2803410" y="1698917"/>
                  </a:lnTo>
                  <a:lnTo>
                    <a:pt x="2805112" y="1700542"/>
                  </a:lnTo>
                  <a:lnTo>
                    <a:pt x="2834830" y="1699907"/>
                  </a:lnTo>
                  <a:lnTo>
                    <a:pt x="2747175" y="1740141"/>
                  </a:lnTo>
                  <a:lnTo>
                    <a:pt x="2746425" y="1742287"/>
                  </a:lnTo>
                  <a:lnTo>
                    <a:pt x="2748115" y="1745970"/>
                  </a:lnTo>
                  <a:lnTo>
                    <a:pt x="2750324" y="1746783"/>
                  </a:lnTo>
                  <a:lnTo>
                    <a:pt x="2752179" y="1745932"/>
                  </a:lnTo>
                  <a:lnTo>
                    <a:pt x="2837383" y="1706918"/>
                  </a:lnTo>
                  <a:lnTo>
                    <a:pt x="2817850" y="1729130"/>
                  </a:lnTo>
                  <a:lnTo>
                    <a:pt x="2818003" y="1731467"/>
                  </a:lnTo>
                  <a:lnTo>
                    <a:pt x="2821076" y="1734185"/>
                  </a:lnTo>
                  <a:lnTo>
                    <a:pt x="2823387" y="1734032"/>
                  </a:lnTo>
                  <a:lnTo>
                    <a:pt x="2853550" y="1699768"/>
                  </a:lnTo>
                  <a:lnTo>
                    <a:pt x="2853944" y="1698840"/>
                  </a:lnTo>
                  <a:lnTo>
                    <a:pt x="2854782" y="1697774"/>
                  </a:lnTo>
                  <a:lnTo>
                    <a:pt x="2855099" y="1696313"/>
                  </a:lnTo>
                  <a:close/>
                </a:path>
                <a:path w="4533265" h="2296159">
                  <a:moveTo>
                    <a:pt x="3010141" y="1519847"/>
                  </a:moveTo>
                  <a:lnTo>
                    <a:pt x="3008452" y="1516151"/>
                  </a:lnTo>
                  <a:lnTo>
                    <a:pt x="3006242" y="1515338"/>
                  </a:lnTo>
                  <a:lnTo>
                    <a:pt x="3004388" y="1516189"/>
                  </a:lnTo>
                  <a:lnTo>
                    <a:pt x="2919184" y="1555216"/>
                  </a:lnTo>
                  <a:lnTo>
                    <a:pt x="2938716" y="1532991"/>
                  </a:lnTo>
                  <a:lnTo>
                    <a:pt x="2938564" y="1530654"/>
                  </a:lnTo>
                  <a:lnTo>
                    <a:pt x="2935490" y="1527949"/>
                  </a:lnTo>
                  <a:lnTo>
                    <a:pt x="2933166" y="1528089"/>
                  </a:lnTo>
                  <a:lnTo>
                    <a:pt x="2903016" y="1562354"/>
                  </a:lnTo>
                  <a:lnTo>
                    <a:pt x="2902623" y="1563293"/>
                  </a:lnTo>
                  <a:lnTo>
                    <a:pt x="2901772" y="1564347"/>
                  </a:lnTo>
                  <a:lnTo>
                    <a:pt x="2901467" y="1565821"/>
                  </a:lnTo>
                  <a:lnTo>
                    <a:pt x="2902508" y="1568107"/>
                  </a:lnTo>
                  <a:lnTo>
                    <a:pt x="2903309" y="1568780"/>
                  </a:lnTo>
                  <a:lnTo>
                    <a:pt x="2904223" y="1569097"/>
                  </a:lnTo>
                  <a:lnTo>
                    <a:pt x="2904896" y="1569643"/>
                  </a:lnTo>
                  <a:lnTo>
                    <a:pt x="2905722" y="1569999"/>
                  </a:lnTo>
                  <a:lnTo>
                    <a:pt x="2950133" y="1569046"/>
                  </a:lnTo>
                  <a:lnTo>
                    <a:pt x="2952381" y="1568043"/>
                  </a:lnTo>
                  <a:lnTo>
                    <a:pt x="2953232" y="1566735"/>
                  </a:lnTo>
                  <a:lnTo>
                    <a:pt x="2953156" y="1563217"/>
                  </a:lnTo>
                  <a:lnTo>
                    <a:pt x="2951454" y="1561579"/>
                  </a:lnTo>
                  <a:lnTo>
                    <a:pt x="2921736" y="1562227"/>
                  </a:lnTo>
                  <a:lnTo>
                    <a:pt x="3009392" y="1521993"/>
                  </a:lnTo>
                  <a:lnTo>
                    <a:pt x="3010141" y="1519847"/>
                  </a:lnTo>
                  <a:close/>
                </a:path>
                <a:path w="4533265" h="2296159">
                  <a:moveTo>
                    <a:pt x="3066897" y="1605026"/>
                  </a:moveTo>
                  <a:lnTo>
                    <a:pt x="3065856" y="1602740"/>
                  </a:lnTo>
                  <a:lnTo>
                    <a:pt x="3065056" y="1602066"/>
                  </a:lnTo>
                  <a:lnTo>
                    <a:pt x="3064129" y="1601762"/>
                  </a:lnTo>
                  <a:lnTo>
                    <a:pt x="3063468" y="1601203"/>
                  </a:lnTo>
                  <a:lnTo>
                    <a:pt x="3062643" y="1600860"/>
                  </a:lnTo>
                  <a:lnTo>
                    <a:pt x="3018231" y="1601812"/>
                  </a:lnTo>
                  <a:lnTo>
                    <a:pt x="3015983" y="1602816"/>
                  </a:lnTo>
                  <a:lnTo>
                    <a:pt x="3015132" y="1604124"/>
                  </a:lnTo>
                  <a:lnTo>
                    <a:pt x="3015208" y="1607642"/>
                  </a:lnTo>
                  <a:lnTo>
                    <a:pt x="3016910" y="1609267"/>
                  </a:lnTo>
                  <a:lnTo>
                    <a:pt x="3046628" y="1608632"/>
                  </a:lnTo>
                  <a:lnTo>
                    <a:pt x="2958973" y="1648866"/>
                  </a:lnTo>
                  <a:lnTo>
                    <a:pt x="2958223" y="1651012"/>
                  </a:lnTo>
                  <a:lnTo>
                    <a:pt x="2959912" y="1654695"/>
                  </a:lnTo>
                  <a:lnTo>
                    <a:pt x="2962122" y="1655508"/>
                  </a:lnTo>
                  <a:lnTo>
                    <a:pt x="2963976" y="1654657"/>
                  </a:lnTo>
                  <a:lnTo>
                    <a:pt x="3049181" y="1615630"/>
                  </a:lnTo>
                  <a:lnTo>
                    <a:pt x="3029648" y="1637855"/>
                  </a:lnTo>
                  <a:lnTo>
                    <a:pt x="3029801" y="1640192"/>
                  </a:lnTo>
                  <a:lnTo>
                    <a:pt x="3032874" y="1642910"/>
                  </a:lnTo>
                  <a:lnTo>
                    <a:pt x="3035185" y="1642757"/>
                  </a:lnTo>
                  <a:lnTo>
                    <a:pt x="3065348" y="1608493"/>
                  </a:lnTo>
                  <a:lnTo>
                    <a:pt x="3065742" y="1607566"/>
                  </a:lnTo>
                  <a:lnTo>
                    <a:pt x="3066592" y="1606499"/>
                  </a:lnTo>
                  <a:lnTo>
                    <a:pt x="3066897" y="1605026"/>
                  </a:lnTo>
                  <a:close/>
                </a:path>
                <a:path w="4533265" h="2296159">
                  <a:moveTo>
                    <a:pt x="3218688" y="1438706"/>
                  </a:moveTo>
                  <a:lnTo>
                    <a:pt x="3216999" y="1435023"/>
                  </a:lnTo>
                  <a:lnTo>
                    <a:pt x="3214789" y="1434211"/>
                  </a:lnTo>
                  <a:lnTo>
                    <a:pt x="3212935" y="1435061"/>
                  </a:lnTo>
                  <a:lnTo>
                    <a:pt x="3127730" y="1474089"/>
                  </a:lnTo>
                  <a:lnTo>
                    <a:pt x="3147263" y="1451864"/>
                  </a:lnTo>
                  <a:lnTo>
                    <a:pt x="3147110" y="1449527"/>
                  </a:lnTo>
                  <a:lnTo>
                    <a:pt x="3144037" y="1446822"/>
                  </a:lnTo>
                  <a:lnTo>
                    <a:pt x="3141726" y="1446961"/>
                  </a:lnTo>
                  <a:lnTo>
                    <a:pt x="3111563" y="1481226"/>
                  </a:lnTo>
                  <a:lnTo>
                    <a:pt x="3111169" y="1482153"/>
                  </a:lnTo>
                  <a:lnTo>
                    <a:pt x="3110319" y="1483220"/>
                  </a:lnTo>
                  <a:lnTo>
                    <a:pt x="3110014" y="1484693"/>
                  </a:lnTo>
                  <a:lnTo>
                    <a:pt x="3111055" y="1486979"/>
                  </a:lnTo>
                  <a:lnTo>
                    <a:pt x="3111855" y="1487652"/>
                  </a:lnTo>
                  <a:lnTo>
                    <a:pt x="3112770" y="1487970"/>
                  </a:lnTo>
                  <a:lnTo>
                    <a:pt x="3113443" y="1488516"/>
                  </a:lnTo>
                  <a:lnTo>
                    <a:pt x="3114268" y="1488871"/>
                  </a:lnTo>
                  <a:lnTo>
                    <a:pt x="3158680" y="1487919"/>
                  </a:lnTo>
                  <a:lnTo>
                    <a:pt x="3160928" y="1486916"/>
                  </a:lnTo>
                  <a:lnTo>
                    <a:pt x="3161779" y="1485607"/>
                  </a:lnTo>
                  <a:lnTo>
                    <a:pt x="3161703" y="1482077"/>
                  </a:lnTo>
                  <a:lnTo>
                    <a:pt x="3160001" y="1480451"/>
                  </a:lnTo>
                  <a:lnTo>
                    <a:pt x="3130283" y="1481099"/>
                  </a:lnTo>
                  <a:lnTo>
                    <a:pt x="3217938" y="1440865"/>
                  </a:lnTo>
                  <a:lnTo>
                    <a:pt x="3218688" y="1438706"/>
                  </a:lnTo>
                  <a:close/>
                </a:path>
                <a:path w="4533265" h="2296159">
                  <a:moveTo>
                    <a:pt x="3265208" y="1526387"/>
                  </a:moveTo>
                  <a:lnTo>
                    <a:pt x="3264154" y="1524088"/>
                  </a:lnTo>
                  <a:lnTo>
                    <a:pt x="3263354" y="1523415"/>
                  </a:lnTo>
                  <a:lnTo>
                    <a:pt x="3262439" y="1523111"/>
                  </a:lnTo>
                  <a:lnTo>
                    <a:pt x="3261766" y="1522552"/>
                  </a:lnTo>
                  <a:lnTo>
                    <a:pt x="3260941" y="1522209"/>
                  </a:lnTo>
                  <a:lnTo>
                    <a:pt x="3216529" y="1523161"/>
                  </a:lnTo>
                  <a:lnTo>
                    <a:pt x="3214281" y="1524165"/>
                  </a:lnTo>
                  <a:lnTo>
                    <a:pt x="3213430" y="1525473"/>
                  </a:lnTo>
                  <a:lnTo>
                    <a:pt x="3213506" y="1528991"/>
                  </a:lnTo>
                  <a:lnTo>
                    <a:pt x="3215208" y="1530616"/>
                  </a:lnTo>
                  <a:lnTo>
                    <a:pt x="3244926" y="1529981"/>
                  </a:lnTo>
                  <a:lnTo>
                    <a:pt x="3157270" y="1570215"/>
                  </a:lnTo>
                  <a:lnTo>
                    <a:pt x="3156521" y="1572361"/>
                  </a:lnTo>
                  <a:lnTo>
                    <a:pt x="3158210" y="1576044"/>
                  </a:lnTo>
                  <a:lnTo>
                    <a:pt x="3160420" y="1576857"/>
                  </a:lnTo>
                  <a:lnTo>
                    <a:pt x="3162287" y="1576006"/>
                  </a:lnTo>
                  <a:lnTo>
                    <a:pt x="3247479" y="1536992"/>
                  </a:lnTo>
                  <a:lnTo>
                    <a:pt x="3227946" y="1559204"/>
                  </a:lnTo>
                  <a:lnTo>
                    <a:pt x="3228098" y="1561541"/>
                  </a:lnTo>
                  <a:lnTo>
                    <a:pt x="3231172" y="1564259"/>
                  </a:lnTo>
                  <a:lnTo>
                    <a:pt x="3233496" y="1564106"/>
                  </a:lnTo>
                  <a:lnTo>
                    <a:pt x="3263646" y="1529842"/>
                  </a:lnTo>
                  <a:lnTo>
                    <a:pt x="3264039" y="1528914"/>
                  </a:lnTo>
                  <a:lnTo>
                    <a:pt x="3264890" y="1527848"/>
                  </a:lnTo>
                  <a:lnTo>
                    <a:pt x="3265208" y="1526387"/>
                  </a:lnTo>
                  <a:close/>
                </a:path>
                <a:path w="4533265" h="2296159">
                  <a:moveTo>
                    <a:pt x="3432619" y="1349679"/>
                  </a:moveTo>
                  <a:lnTo>
                    <a:pt x="3430943" y="1345996"/>
                  </a:lnTo>
                  <a:lnTo>
                    <a:pt x="3428720" y="1345184"/>
                  </a:lnTo>
                  <a:lnTo>
                    <a:pt x="3426866" y="1346034"/>
                  </a:lnTo>
                  <a:lnTo>
                    <a:pt x="3341662" y="1385062"/>
                  </a:lnTo>
                  <a:lnTo>
                    <a:pt x="3361207" y="1362837"/>
                  </a:lnTo>
                  <a:lnTo>
                    <a:pt x="3361042" y="1360500"/>
                  </a:lnTo>
                  <a:lnTo>
                    <a:pt x="3357969" y="1357795"/>
                  </a:lnTo>
                  <a:lnTo>
                    <a:pt x="3355657" y="1357934"/>
                  </a:lnTo>
                  <a:lnTo>
                    <a:pt x="3325507" y="1392199"/>
                  </a:lnTo>
                  <a:lnTo>
                    <a:pt x="3325101" y="1393126"/>
                  </a:lnTo>
                  <a:lnTo>
                    <a:pt x="3324263" y="1394193"/>
                  </a:lnTo>
                  <a:lnTo>
                    <a:pt x="3323945" y="1395666"/>
                  </a:lnTo>
                  <a:lnTo>
                    <a:pt x="3324999" y="1397952"/>
                  </a:lnTo>
                  <a:lnTo>
                    <a:pt x="3325787" y="1398625"/>
                  </a:lnTo>
                  <a:lnTo>
                    <a:pt x="3326714" y="1398943"/>
                  </a:lnTo>
                  <a:lnTo>
                    <a:pt x="3327374" y="1399489"/>
                  </a:lnTo>
                  <a:lnTo>
                    <a:pt x="3328200" y="1399844"/>
                  </a:lnTo>
                  <a:lnTo>
                    <a:pt x="3372624" y="1398892"/>
                  </a:lnTo>
                  <a:lnTo>
                    <a:pt x="3374872" y="1397889"/>
                  </a:lnTo>
                  <a:lnTo>
                    <a:pt x="3375710" y="1396580"/>
                  </a:lnTo>
                  <a:lnTo>
                    <a:pt x="3375634" y="1393050"/>
                  </a:lnTo>
                  <a:lnTo>
                    <a:pt x="3373945" y="1391424"/>
                  </a:lnTo>
                  <a:lnTo>
                    <a:pt x="3344227" y="1392072"/>
                  </a:lnTo>
                  <a:lnTo>
                    <a:pt x="3431870" y="1351838"/>
                  </a:lnTo>
                  <a:lnTo>
                    <a:pt x="3432619" y="1349679"/>
                  </a:lnTo>
                  <a:close/>
                </a:path>
                <a:path w="4533265" h="2296159">
                  <a:moveTo>
                    <a:pt x="3475939" y="1445463"/>
                  </a:moveTo>
                  <a:lnTo>
                    <a:pt x="3474897" y="1443164"/>
                  </a:lnTo>
                  <a:lnTo>
                    <a:pt x="3474097" y="1442504"/>
                  </a:lnTo>
                  <a:lnTo>
                    <a:pt x="3473170" y="1442186"/>
                  </a:lnTo>
                  <a:lnTo>
                    <a:pt x="3472510" y="1441640"/>
                  </a:lnTo>
                  <a:lnTo>
                    <a:pt x="3471684" y="1441284"/>
                  </a:lnTo>
                  <a:lnTo>
                    <a:pt x="3427272" y="1442237"/>
                  </a:lnTo>
                  <a:lnTo>
                    <a:pt x="3425025" y="1443240"/>
                  </a:lnTo>
                  <a:lnTo>
                    <a:pt x="3424174" y="1444548"/>
                  </a:lnTo>
                  <a:lnTo>
                    <a:pt x="3424250" y="1448066"/>
                  </a:lnTo>
                  <a:lnTo>
                    <a:pt x="3425952" y="1449692"/>
                  </a:lnTo>
                  <a:lnTo>
                    <a:pt x="3455670" y="1449057"/>
                  </a:lnTo>
                  <a:lnTo>
                    <a:pt x="3368014" y="1489290"/>
                  </a:lnTo>
                  <a:lnTo>
                    <a:pt x="3367265" y="1491437"/>
                  </a:lnTo>
                  <a:lnTo>
                    <a:pt x="3368954" y="1495120"/>
                  </a:lnTo>
                  <a:lnTo>
                    <a:pt x="3371164" y="1495933"/>
                  </a:lnTo>
                  <a:lnTo>
                    <a:pt x="3373018" y="1495082"/>
                  </a:lnTo>
                  <a:lnTo>
                    <a:pt x="3458222" y="1456067"/>
                  </a:lnTo>
                  <a:lnTo>
                    <a:pt x="3438690" y="1478280"/>
                  </a:lnTo>
                  <a:lnTo>
                    <a:pt x="3438842" y="1480616"/>
                  </a:lnTo>
                  <a:lnTo>
                    <a:pt x="3441916" y="1483334"/>
                  </a:lnTo>
                  <a:lnTo>
                    <a:pt x="3444227" y="1483182"/>
                  </a:lnTo>
                  <a:lnTo>
                    <a:pt x="3474389" y="1448917"/>
                  </a:lnTo>
                  <a:lnTo>
                    <a:pt x="3474783" y="1447990"/>
                  </a:lnTo>
                  <a:lnTo>
                    <a:pt x="3475634" y="1446923"/>
                  </a:lnTo>
                  <a:lnTo>
                    <a:pt x="3475939" y="1445463"/>
                  </a:lnTo>
                  <a:close/>
                </a:path>
                <a:path w="4533265" h="2296159">
                  <a:moveTo>
                    <a:pt x="3662934" y="1272959"/>
                  </a:moveTo>
                  <a:lnTo>
                    <a:pt x="3661664" y="1269098"/>
                  </a:lnTo>
                  <a:lnTo>
                    <a:pt x="3659555" y="1268044"/>
                  </a:lnTo>
                  <a:lnTo>
                    <a:pt x="3657612" y="1268691"/>
                  </a:lnTo>
                  <a:lnTo>
                    <a:pt x="3568674" y="1298232"/>
                  </a:lnTo>
                  <a:lnTo>
                    <a:pt x="3590506" y="1278280"/>
                  </a:lnTo>
                  <a:lnTo>
                    <a:pt x="3590620" y="1275918"/>
                  </a:lnTo>
                  <a:lnTo>
                    <a:pt x="3587851" y="1272895"/>
                  </a:lnTo>
                  <a:lnTo>
                    <a:pt x="3585527" y="1272781"/>
                  </a:lnTo>
                  <a:lnTo>
                    <a:pt x="3551529" y="1303997"/>
                  </a:lnTo>
                  <a:lnTo>
                    <a:pt x="3551339" y="1304455"/>
                  </a:lnTo>
                  <a:lnTo>
                    <a:pt x="3550386" y="1305433"/>
                  </a:lnTo>
                  <a:lnTo>
                    <a:pt x="3549916" y="1306855"/>
                  </a:lnTo>
                  <a:lnTo>
                    <a:pt x="3550704" y="1309243"/>
                  </a:lnTo>
                  <a:lnTo>
                    <a:pt x="3551428" y="1309992"/>
                  </a:lnTo>
                  <a:lnTo>
                    <a:pt x="3552304" y="1310411"/>
                  </a:lnTo>
                  <a:lnTo>
                    <a:pt x="3552914" y="1311033"/>
                  </a:lnTo>
                  <a:lnTo>
                    <a:pt x="3553688" y="1311465"/>
                  </a:lnTo>
                  <a:lnTo>
                    <a:pt x="3597948" y="1315351"/>
                  </a:lnTo>
                  <a:lnTo>
                    <a:pt x="3600285" y="1314589"/>
                  </a:lnTo>
                  <a:lnTo>
                    <a:pt x="3601262" y="1313395"/>
                  </a:lnTo>
                  <a:lnTo>
                    <a:pt x="3601580" y="1309878"/>
                  </a:lnTo>
                  <a:lnTo>
                    <a:pt x="3600069" y="1308087"/>
                  </a:lnTo>
                  <a:lnTo>
                    <a:pt x="3570465" y="1305471"/>
                  </a:lnTo>
                  <a:lnTo>
                    <a:pt x="3661956" y="1275003"/>
                  </a:lnTo>
                  <a:lnTo>
                    <a:pt x="3662934" y="1272959"/>
                  </a:lnTo>
                  <a:close/>
                </a:path>
                <a:path w="4533265" h="2296159">
                  <a:moveTo>
                    <a:pt x="3679482" y="1358773"/>
                  </a:moveTo>
                  <a:lnTo>
                    <a:pt x="3678428" y="1356487"/>
                  </a:lnTo>
                  <a:lnTo>
                    <a:pt x="3677640" y="1355813"/>
                  </a:lnTo>
                  <a:lnTo>
                    <a:pt x="3676713" y="1355509"/>
                  </a:lnTo>
                  <a:lnTo>
                    <a:pt x="3676053" y="1354950"/>
                  </a:lnTo>
                  <a:lnTo>
                    <a:pt x="3675227" y="1354607"/>
                  </a:lnTo>
                  <a:lnTo>
                    <a:pt x="3630803" y="1355559"/>
                  </a:lnTo>
                  <a:lnTo>
                    <a:pt x="3628555" y="1356563"/>
                  </a:lnTo>
                  <a:lnTo>
                    <a:pt x="3627717" y="1357871"/>
                  </a:lnTo>
                  <a:lnTo>
                    <a:pt x="3627793" y="1361389"/>
                  </a:lnTo>
                  <a:lnTo>
                    <a:pt x="3629482" y="1363014"/>
                  </a:lnTo>
                  <a:lnTo>
                    <a:pt x="3659200" y="1362379"/>
                  </a:lnTo>
                  <a:lnTo>
                    <a:pt x="3571557" y="1402613"/>
                  </a:lnTo>
                  <a:lnTo>
                    <a:pt x="3570808" y="1404759"/>
                  </a:lnTo>
                  <a:lnTo>
                    <a:pt x="3572484" y="1408442"/>
                  </a:lnTo>
                  <a:lnTo>
                    <a:pt x="3574707" y="1409255"/>
                  </a:lnTo>
                  <a:lnTo>
                    <a:pt x="3576561" y="1408404"/>
                  </a:lnTo>
                  <a:lnTo>
                    <a:pt x="3661765" y="1369377"/>
                  </a:lnTo>
                  <a:lnTo>
                    <a:pt x="3642233" y="1391602"/>
                  </a:lnTo>
                  <a:lnTo>
                    <a:pt x="3642385" y="1393939"/>
                  </a:lnTo>
                  <a:lnTo>
                    <a:pt x="3645458" y="1396657"/>
                  </a:lnTo>
                  <a:lnTo>
                    <a:pt x="3647770" y="1396504"/>
                  </a:lnTo>
                  <a:lnTo>
                    <a:pt x="3677920" y="1362240"/>
                  </a:lnTo>
                  <a:lnTo>
                    <a:pt x="3678326" y="1361313"/>
                  </a:lnTo>
                  <a:lnTo>
                    <a:pt x="3679164" y="1360246"/>
                  </a:lnTo>
                  <a:lnTo>
                    <a:pt x="3679482" y="1358773"/>
                  </a:lnTo>
                  <a:close/>
                </a:path>
                <a:path w="4533265" h="2296159">
                  <a:moveTo>
                    <a:pt x="3883863" y="1194777"/>
                  </a:moveTo>
                  <a:lnTo>
                    <a:pt x="3882593" y="1190917"/>
                  </a:lnTo>
                  <a:lnTo>
                    <a:pt x="3880485" y="1189875"/>
                  </a:lnTo>
                  <a:lnTo>
                    <a:pt x="3878542" y="1190523"/>
                  </a:lnTo>
                  <a:lnTo>
                    <a:pt x="3789603" y="1220063"/>
                  </a:lnTo>
                  <a:lnTo>
                    <a:pt x="3811435" y="1200099"/>
                  </a:lnTo>
                  <a:lnTo>
                    <a:pt x="3811549" y="1197749"/>
                  </a:lnTo>
                  <a:lnTo>
                    <a:pt x="3808780" y="1194727"/>
                  </a:lnTo>
                  <a:lnTo>
                    <a:pt x="3806444" y="1194600"/>
                  </a:lnTo>
                  <a:lnTo>
                    <a:pt x="3772751" y="1225397"/>
                  </a:lnTo>
                  <a:lnTo>
                    <a:pt x="3772268" y="1226286"/>
                  </a:lnTo>
                  <a:lnTo>
                    <a:pt x="3771315" y="1227251"/>
                  </a:lnTo>
                  <a:lnTo>
                    <a:pt x="3770846" y="1228686"/>
                  </a:lnTo>
                  <a:lnTo>
                    <a:pt x="3771620" y="1231061"/>
                  </a:lnTo>
                  <a:lnTo>
                    <a:pt x="3772357" y="1231811"/>
                  </a:lnTo>
                  <a:lnTo>
                    <a:pt x="3773233" y="1232230"/>
                  </a:lnTo>
                  <a:lnTo>
                    <a:pt x="3773830" y="1232852"/>
                  </a:lnTo>
                  <a:lnTo>
                    <a:pt x="3774617" y="1233297"/>
                  </a:lnTo>
                  <a:lnTo>
                    <a:pt x="3818877" y="1237170"/>
                  </a:lnTo>
                  <a:lnTo>
                    <a:pt x="3821214" y="1236408"/>
                  </a:lnTo>
                  <a:lnTo>
                    <a:pt x="3822192" y="1235214"/>
                  </a:lnTo>
                  <a:lnTo>
                    <a:pt x="3822509" y="1231696"/>
                  </a:lnTo>
                  <a:lnTo>
                    <a:pt x="3820998" y="1229906"/>
                  </a:lnTo>
                  <a:lnTo>
                    <a:pt x="3791394" y="1227302"/>
                  </a:lnTo>
                  <a:lnTo>
                    <a:pt x="3882885" y="1196822"/>
                  </a:lnTo>
                  <a:lnTo>
                    <a:pt x="3883863" y="1194777"/>
                  </a:lnTo>
                  <a:close/>
                </a:path>
                <a:path w="4533265" h="2296159">
                  <a:moveTo>
                    <a:pt x="3885438" y="1273416"/>
                  </a:moveTo>
                  <a:lnTo>
                    <a:pt x="3884384" y="1271130"/>
                  </a:lnTo>
                  <a:lnTo>
                    <a:pt x="3883596" y="1270457"/>
                  </a:lnTo>
                  <a:lnTo>
                    <a:pt x="3882669" y="1270139"/>
                  </a:lnTo>
                  <a:lnTo>
                    <a:pt x="3882009" y="1269593"/>
                  </a:lnTo>
                  <a:lnTo>
                    <a:pt x="3881170" y="1269238"/>
                  </a:lnTo>
                  <a:lnTo>
                    <a:pt x="3836759" y="1270190"/>
                  </a:lnTo>
                  <a:lnTo>
                    <a:pt x="3834511" y="1271193"/>
                  </a:lnTo>
                  <a:lnTo>
                    <a:pt x="3833672" y="1272501"/>
                  </a:lnTo>
                  <a:lnTo>
                    <a:pt x="3833749" y="1276019"/>
                  </a:lnTo>
                  <a:lnTo>
                    <a:pt x="3835438" y="1277645"/>
                  </a:lnTo>
                  <a:lnTo>
                    <a:pt x="3865156" y="1277010"/>
                  </a:lnTo>
                  <a:lnTo>
                    <a:pt x="3777513" y="1317244"/>
                  </a:lnTo>
                  <a:lnTo>
                    <a:pt x="3776751" y="1319390"/>
                  </a:lnTo>
                  <a:lnTo>
                    <a:pt x="3778440" y="1323086"/>
                  </a:lnTo>
                  <a:lnTo>
                    <a:pt x="3780650" y="1323886"/>
                  </a:lnTo>
                  <a:lnTo>
                    <a:pt x="3782517" y="1323047"/>
                  </a:lnTo>
                  <a:lnTo>
                    <a:pt x="3867721" y="1284020"/>
                  </a:lnTo>
                  <a:lnTo>
                    <a:pt x="3848176" y="1306233"/>
                  </a:lnTo>
                  <a:lnTo>
                    <a:pt x="3848341" y="1308582"/>
                  </a:lnTo>
                  <a:lnTo>
                    <a:pt x="3851414" y="1311287"/>
                  </a:lnTo>
                  <a:lnTo>
                    <a:pt x="3853726" y="1311148"/>
                  </a:lnTo>
                  <a:lnTo>
                    <a:pt x="3883876" y="1276870"/>
                  </a:lnTo>
                  <a:lnTo>
                    <a:pt x="3884282" y="1275943"/>
                  </a:lnTo>
                  <a:lnTo>
                    <a:pt x="3885120" y="1274876"/>
                  </a:lnTo>
                  <a:lnTo>
                    <a:pt x="3885438" y="1273416"/>
                  </a:lnTo>
                  <a:close/>
                </a:path>
                <a:path w="4533265" h="2296159">
                  <a:moveTo>
                    <a:pt x="4085018" y="1119200"/>
                  </a:moveTo>
                  <a:lnTo>
                    <a:pt x="4083735" y="1115352"/>
                  </a:lnTo>
                  <a:lnTo>
                    <a:pt x="4081627" y="1114298"/>
                  </a:lnTo>
                  <a:lnTo>
                    <a:pt x="4079684" y="1114945"/>
                  </a:lnTo>
                  <a:lnTo>
                    <a:pt x="3990746" y="1144485"/>
                  </a:lnTo>
                  <a:lnTo>
                    <a:pt x="4012590" y="1124534"/>
                  </a:lnTo>
                  <a:lnTo>
                    <a:pt x="4012692" y="1122172"/>
                  </a:lnTo>
                  <a:lnTo>
                    <a:pt x="4009923" y="1119149"/>
                  </a:lnTo>
                  <a:lnTo>
                    <a:pt x="4007599" y="1119035"/>
                  </a:lnTo>
                  <a:lnTo>
                    <a:pt x="3973614" y="1150251"/>
                  </a:lnTo>
                  <a:lnTo>
                    <a:pt x="3973411" y="1150708"/>
                  </a:lnTo>
                  <a:lnTo>
                    <a:pt x="3972458" y="1151686"/>
                  </a:lnTo>
                  <a:lnTo>
                    <a:pt x="3971988" y="1153109"/>
                  </a:lnTo>
                  <a:lnTo>
                    <a:pt x="3972776" y="1155484"/>
                  </a:lnTo>
                  <a:lnTo>
                    <a:pt x="3973499" y="1156246"/>
                  </a:lnTo>
                  <a:lnTo>
                    <a:pt x="3974376" y="1156665"/>
                  </a:lnTo>
                  <a:lnTo>
                    <a:pt x="3974985" y="1157274"/>
                  </a:lnTo>
                  <a:lnTo>
                    <a:pt x="3975760" y="1157719"/>
                  </a:lnTo>
                  <a:lnTo>
                    <a:pt x="4020020" y="1161605"/>
                  </a:lnTo>
                  <a:lnTo>
                    <a:pt x="4022356" y="1160843"/>
                  </a:lnTo>
                  <a:lnTo>
                    <a:pt x="4023334" y="1159649"/>
                  </a:lnTo>
                  <a:lnTo>
                    <a:pt x="4023652" y="1156131"/>
                  </a:lnTo>
                  <a:lnTo>
                    <a:pt x="4022140" y="1154341"/>
                  </a:lnTo>
                  <a:lnTo>
                    <a:pt x="3992537" y="1151724"/>
                  </a:lnTo>
                  <a:lnTo>
                    <a:pt x="4084028" y="1121257"/>
                  </a:lnTo>
                  <a:lnTo>
                    <a:pt x="4085018" y="1119200"/>
                  </a:lnTo>
                  <a:close/>
                </a:path>
                <a:path w="4533265" h="2296159">
                  <a:moveTo>
                    <a:pt x="4103078" y="1189634"/>
                  </a:moveTo>
                  <a:lnTo>
                    <a:pt x="4102023" y="1187348"/>
                  </a:lnTo>
                  <a:lnTo>
                    <a:pt x="4101236" y="1186675"/>
                  </a:lnTo>
                  <a:lnTo>
                    <a:pt x="4100309" y="1186357"/>
                  </a:lnTo>
                  <a:lnTo>
                    <a:pt x="4099649" y="1185811"/>
                  </a:lnTo>
                  <a:lnTo>
                    <a:pt x="4098823" y="1185456"/>
                  </a:lnTo>
                  <a:lnTo>
                    <a:pt x="4054398" y="1186408"/>
                  </a:lnTo>
                  <a:lnTo>
                    <a:pt x="4052151" y="1187411"/>
                  </a:lnTo>
                  <a:lnTo>
                    <a:pt x="4051312" y="1188720"/>
                  </a:lnTo>
                  <a:lnTo>
                    <a:pt x="4051389" y="1192237"/>
                  </a:lnTo>
                  <a:lnTo>
                    <a:pt x="4053078" y="1193863"/>
                  </a:lnTo>
                  <a:lnTo>
                    <a:pt x="4082796" y="1193228"/>
                  </a:lnTo>
                  <a:lnTo>
                    <a:pt x="3995153" y="1233462"/>
                  </a:lnTo>
                  <a:lnTo>
                    <a:pt x="3994404" y="1235608"/>
                  </a:lnTo>
                  <a:lnTo>
                    <a:pt x="3996080" y="1239304"/>
                  </a:lnTo>
                  <a:lnTo>
                    <a:pt x="3998303" y="1240104"/>
                  </a:lnTo>
                  <a:lnTo>
                    <a:pt x="4000157" y="1239266"/>
                  </a:lnTo>
                  <a:lnTo>
                    <a:pt x="4085361" y="1200238"/>
                  </a:lnTo>
                  <a:lnTo>
                    <a:pt x="4065816" y="1222451"/>
                  </a:lnTo>
                  <a:lnTo>
                    <a:pt x="4065981" y="1224800"/>
                  </a:lnTo>
                  <a:lnTo>
                    <a:pt x="4069054" y="1227505"/>
                  </a:lnTo>
                  <a:lnTo>
                    <a:pt x="4071366" y="1227366"/>
                  </a:lnTo>
                  <a:lnTo>
                    <a:pt x="4101769" y="1192644"/>
                  </a:lnTo>
                  <a:lnTo>
                    <a:pt x="4101922" y="1192161"/>
                  </a:lnTo>
                  <a:lnTo>
                    <a:pt x="4102760" y="1191107"/>
                  </a:lnTo>
                  <a:lnTo>
                    <a:pt x="4103078" y="1189634"/>
                  </a:lnTo>
                  <a:close/>
                </a:path>
                <a:path w="4533265" h="2296159">
                  <a:moveTo>
                    <a:pt x="4278350" y="1046784"/>
                  </a:moveTo>
                  <a:lnTo>
                    <a:pt x="4277068" y="1042924"/>
                  </a:lnTo>
                  <a:lnTo>
                    <a:pt x="4274959" y="1041869"/>
                  </a:lnTo>
                  <a:lnTo>
                    <a:pt x="4273016" y="1042530"/>
                  </a:lnTo>
                  <a:lnTo>
                    <a:pt x="4184078" y="1072070"/>
                  </a:lnTo>
                  <a:lnTo>
                    <a:pt x="4205922" y="1052106"/>
                  </a:lnTo>
                  <a:lnTo>
                    <a:pt x="4206024" y="1049743"/>
                  </a:lnTo>
                  <a:lnTo>
                    <a:pt x="4203255" y="1046721"/>
                  </a:lnTo>
                  <a:lnTo>
                    <a:pt x="4200931" y="1046607"/>
                  </a:lnTo>
                  <a:lnTo>
                    <a:pt x="4167238" y="1077404"/>
                  </a:lnTo>
                  <a:lnTo>
                    <a:pt x="4166743" y="1078280"/>
                  </a:lnTo>
                  <a:lnTo>
                    <a:pt x="4165790" y="1079258"/>
                  </a:lnTo>
                  <a:lnTo>
                    <a:pt x="4165320" y="1080681"/>
                  </a:lnTo>
                  <a:lnTo>
                    <a:pt x="4166108" y="1083068"/>
                  </a:lnTo>
                  <a:lnTo>
                    <a:pt x="4166832" y="1083818"/>
                  </a:lnTo>
                  <a:lnTo>
                    <a:pt x="4167708" y="1084237"/>
                  </a:lnTo>
                  <a:lnTo>
                    <a:pt x="4168317" y="1084859"/>
                  </a:lnTo>
                  <a:lnTo>
                    <a:pt x="4169092" y="1085303"/>
                  </a:lnTo>
                  <a:lnTo>
                    <a:pt x="4213352" y="1089177"/>
                  </a:lnTo>
                  <a:lnTo>
                    <a:pt x="4215689" y="1088415"/>
                  </a:lnTo>
                  <a:lnTo>
                    <a:pt x="4216666" y="1087221"/>
                  </a:lnTo>
                  <a:lnTo>
                    <a:pt x="4216984" y="1083703"/>
                  </a:lnTo>
                  <a:lnTo>
                    <a:pt x="4215473" y="1081913"/>
                  </a:lnTo>
                  <a:lnTo>
                    <a:pt x="4185869" y="1079309"/>
                  </a:lnTo>
                  <a:lnTo>
                    <a:pt x="4277360" y="1048829"/>
                  </a:lnTo>
                  <a:lnTo>
                    <a:pt x="4278350" y="1046784"/>
                  </a:lnTo>
                  <a:close/>
                </a:path>
                <a:path w="4533265" h="2296159">
                  <a:moveTo>
                    <a:pt x="4311916" y="1123975"/>
                  </a:moveTo>
                  <a:lnTo>
                    <a:pt x="4311180" y="1121575"/>
                  </a:lnTo>
                  <a:lnTo>
                    <a:pt x="4310456" y="1120813"/>
                  </a:lnTo>
                  <a:lnTo>
                    <a:pt x="4309592" y="1120368"/>
                  </a:lnTo>
                  <a:lnTo>
                    <a:pt x="4308995" y="1119746"/>
                  </a:lnTo>
                  <a:lnTo>
                    <a:pt x="4308208" y="1119289"/>
                  </a:lnTo>
                  <a:lnTo>
                    <a:pt x="4264050" y="1114640"/>
                  </a:lnTo>
                  <a:lnTo>
                    <a:pt x="4261675" y="1115364"/>
                  </a:lnTo>
                  <a:lnTo>
                    <a:pt x="4260685" y="1116545"/>
                  </a:lnTo>
                  <a:lnTo>
                    <a:pt x="4260316" y="1120051"/>
                  </a:lnTo>
                  <a:lnTo>
                    <a:pt x="4261790" y="1121879"/>
                  </a:lnTo>
                  <a:lnTo>
                    <a:pt x="4291342" y="1124991"/>
                  </a:lnTo>
                  <a:lnTo>
                    <a:pt x="4199344" y="1153871"/>
                  </a:lnTo>
                  <a:lnTo>
                    <a:pt x="4198315" y="1155903"/>
                  </a:lnTo>
                  <a:lnTo>
                    <a:pt x="4199534" y="1159776"/>
                  </a:lnTo>
                  <a:lnTo>
                    <a:pt x="4201617" y="1160868"/>
                  </a:lnTo>
                  <a:lnTo>
                    <a:pt x="4203573" y="1160259"/>
                  </a:lnTo>
                  <a:lnTo>
                    <a:pt x="4293006" y="1132255"/>
                  </a:lnTo>
                  <a:lnTo>
                    <a:pt x="4270832" y="1151839"/>
                  </a:lnTo>
                  <a:lnTo>
                    <a:pt x="4270680" y="1154188"/>
                  </a:lnTo>
                  <a:lnTo>
                    <a:pt x="4273397" y="1157274"/>
                  </a:lnTo>
                  <a:lnTo>
                    <a:pt x="4275721" y="1157414"/>
                  </a:lnTo>
                  <a:lnTo>
                    <a:pt x="4309948" y="1127201"/>
                  </a:lnTo>
                  <a:lnTo>
                    <a:pt x="4310443" y="1126337"/>
                  </a:lnTo>
                  <a:lnTo>
                    <a:pt x="4311421" y="1125385"/>
                  </a:lnTo>
                  <a:lnTo>
                    <a:pt x="4311916" y="1123975"/>
                  </a:lnTo>
                  <a:close/>
                </a:path>
                <a:path w="4533265" h="2296159">
                  <a:moveTo>
                    <a:pt x="4489767" y="961555"/>
                  </a:moveTo>
                  <a:lnTo>
                    <a:pt x="4488485" y="957694"/>
                  </a:lnTo>
                  <a:lnTo>
                    <a:pt x="4486376" y="956652"/>
                  </a:lnTo>
                  <a:lnTo>
                    <a:pt x="4484433" y="957300"/>
                  </a:lnTo>
                  <a:lnTo>
                    <a:pt x="4395495" y="986840"/>
                  </a:lnTo>
                  <a:lnTo>
                    <a:pt x="4417339" y="966876"/>
                  </a:lnTo>
                  <a:lnTo>
                    <a:pt x="4417441" y="964526"/>
                  </a:lnTo>
                  <a:lnTo>
                    <a:pt x="4414672" y="961504"/>
                  </a:lnTo>
                  <a:lnTo>
                    <a:pt x="4412348" y="961390"/>
                  </a:lnTo>
                  <a:lnTo>
                    <a:pt x="4378655" y="992174"/>
                  </a:lnTo>
                  <a:lnTo>
                    <a:pt x="4378172" y="993063"/>
                  </a:lnTo>
                  <a:lnTo>
                    <a:pt x="4377207" y="994041"/>
                  </a:lnTo>
                  <a:lnTo>
                    <a:pt x="4376737" y="995464"/>
                  </a:lnTo>
                  <a:lnTo>
                    <a:pt x="4377525" y="997839"/>
                  </a:lnTo>
                  <a:lnTo>
                    <a:pt x="4378249" y="998588"/>
                  </a:lnTo>
                  <a:lnTo>
                    <a:pt x="4379138" y="999007"/>
                  </a:lnTo>
                  <a:lnTo>
                    <a:pt x="4379734" y="999629"/>
                  </a:lnTo>
                  <a:lnTo>
                    <a:pt x="4380522" y="1000074"/>
                  </a:lnTo>
                  <a:lnTo>
                    <a:pt x="4424769" y="1003947"/>
                  </a:lnTo>
                  <a:lnTo>
                    <a:pt x="4427118" y="1003185"/>
                  </a:lnTo>
                  <a:lnTo>
                    <a:pt x="4428083" y="1001991"/>
                  </a:lnTo>
                  <a:lnTo>
                    <a:pt x="4428401" y="998474"/>
                  </a:lnTo>
                  <a:lnTo>
                    <a:pt x="4426902" y="996683"/>
                  </a:lnTo>
                  <a:lnTo>
                    <a:pt x="4397286" y="994079"/>
                  </a:lnTo>
                  <a:lnTo>
                    <a:pt x="4488777" y="963599"/>
                  </a:lnTo>
                  <a:lnTo>
                    <a:pt x="4489767" y="961555"/>
                  </a:lnTo>
                  <a:close/>
                </a:path>
                <a:path w="4533265" h="2296159">
                  <a:moveTo>
                    <a:pt x="4532960" y="1065453"/>
                  </a:moveTo>
                  <a:lnTo>
                    <a:pt x="4532541" y="1062977"/>
                  </a:lnTo>
                  <a:lnTo>
                    <a:pt x="4531944" y="1062126"/>
                  </a:lnTo>
                  <a:lnTo>
                    <a:pt x="4531118" y="1061580"/>
                  </a:lnTo>
                  <a:lnTo>
                    <a:pt x="4530623" y="1060881"/>
                  </a:lnTo>
                  <a:lnTo>
                    <a:pt x="4529925" y="1060310"/>
                  </a:lnTo>
                  <a:lnTo>
                    <a:pt x="4486770" y="1049769"/>
                  </a:lnTo>
                  <a:lnTo>
                    <a:pt x="4484332" y="1050163"/>
                  </a:lnTo>
                  <a:lnTo>
                    <a:pt x="4483189" y="1051191"/>
                  </a:lnTo>
                  <a:lnTo>
                    <a:pt x="4482350" y="1054633"/>
                  </a:lnTo>
                  <a:lnTo>
                    <a:pt x="4483570" y="1056640"/>
                  </a:lnTo>
                  <a:lnTo>
                    <a:pt x="4512437" y="1063701"/>
                  </a:lnTo>
                  <a:lnTo>
                    <a:pt x="4417377" y="1079931"/>
                  </a:lnTo>
                  <a:lnTo>
                    <a:pt x="4416095" y="1081798"/>
                  </a:lnTo>
                  <a:lnTo>
                    <a:pt x="4416755" y="1085811"/>
                  </a:lnTo>
                  <a:lnTo>
                    <a:pt x="4418698" y="1087158"/>
                  </a:lnTo>
                  <a:lnTo>
                    <a:pt x="4420717" y="1086827"/>
                  </a:lnTo>
                  <a:lnTo>
                    <a:pt x="4513097" y="1071130"/>
                  </a:lnTo>
                  <a:lnTo>
                    <a:pt x="4488497" y="1087551"/>
                  </a:lnTo>
                  <a:lnTo>
                    <a:pt x="4488040" y="1089850"/>
                  </a:lnTo>
                  <a:lnTo>
                    <a:pt x="4490301" y="1093266"/>
                  </a:lnTo>
                  <a:lnTo>
                    <a:pt x="4492587" y="1093724"/>
                  </a:lnTo>
                  <a:lnTo>
                    <a:pt x="4530915" y="1068031"/>
                  </a:lnTo>
                  <a:lnTo>
                    <a:pt x="4531182" y="1067600"/>
                  </a:lnTo>
                  <a:lnTo>
                    <a:pt x="4532274" y="1066800"/>
                  </a:lnTo>
                  <a:lnTo>
                    <a:pt x="4532960" y="1065453"/>
                  </a:lnTo>
                  <a:close/>
                </a:path>
              </a:pathLst>
            </a:custGeom>
            <a:solidFill>
              <a:srgbClr val="26508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155960" y="5576836"/>
              <a:ext cx="982344" cy="850265"/>
            </a:xfrm>
            <a:custGeom>
              <a:avLst/>
              <a:gdLst/>
              <a:ahLst/>
              <a:cxnLst/>
              <a:rect l="l" t="t" r="r" b="b"/>
              <a:pathLst>
                <a:path w="982345" h="850264">
                  <a:moveTo>
                    <a:pt x="44132" y="65455"/>
                  </a:moveTo>
                  <a:lnTo>
                    <a:pt x="42760" y="63588"/>
                  </a:lnTo>
                  <a:lnTo>
                    <a:pt x="38709" y="62953"/>
                  </a:lnTo>
                  <a:lnTo>
                    <a:pt x="36804" y="64338"/>
                  </a:lnTo>
                  <a:lnTo>
                    <a:pt x="32258" y="93573"/>
                  </a:lnTo>
                  <a:lnTo>
                    <a:pt x="7658" y="3149"/>
                  </a:lnTo>
                  <a:lnTo>
                    <a:pt x="7124" y="1168"/>
                  </a:lnTo>
                  <a:lnTo>
                    <a:pt x="5080" y="0"/>
                  </a:lnTo>
                  <a:lnTo>
                    <a:pt x="1168" y="1066"/>
                  </a:lnTo>
                  <a:lnTo>
                    <a:pt x="0" y="3022"/>
                  </a:lnTo>
                  <a:lnTo>
                    <a:pt x="25234" y="96088"/>
                  </a:lnTo>
                  <a:lnTo>
                    <a:pt x="6692" y="72872"/>
                  </a:lnTo>
                  <a:lnTo>
                    <a:pt x="4356" y="72618"/>
                  </a:lnTo>
                  <a:lnTo>
                    <a:pt x="1600" y="74815"/>
                  </a:lnTo>
                  <a:lnTo>
                    <a:pt x="1143" y="76288"/>
                  </a:lnTo>
                  <a:lnTo>
                    <a:pt x="1816" y="78663"/>
                  </a:lnTo>
                  <a:lnTo>
                    <a:pt x="29527" y="113385"/>
                  </a:lnTo>
                  <a:lnTo>
                    <a:pt x="30327" y="113792"/>
                  </a:lnTo>
                  <a:lnTo>
                    <a:pt x="31178" y="113957"/>
                  </a:lnTo>
                  <a:lnTo>
                    <a:pt x="32016" y="114452"/>
                  </a:lnTo>
                  <a:lnTo>
                    <a:pt x="33032" y="114630"/>
                  </a:lnTo>
                  <a:lnTo>
                    <a:pt x="35458" y="113982"/>
                  </a:lnTo>
                  <a:lnTo>
                    <a:pt x="36398" y="112801"/>
                  </a:lnTo>
                  <a:lnTo>
                    <a:pt x="36664" y="111455"/>
                  </a:lnTo>
                  <a:lnTo>
                    <a:pt x="37122" y="110566"/>
                  </a:lnTo>
                  <a:lnTo>
                    <a:pt x="44132" y="65455"/>
                  </a:lnTo>
                  <a:close/>
                </a:path>
                <a:path w="982345" h="850264">
                  <a:moveTo>
                    <a:pt x="103886" y="240753"/>
                  </a:moveTo>
                  <a:lnTo>
                    <a:pt x="102514" y="238887"/>
                  </a:lnTo>
                  <a:lnTo>
                    <a:pt x="98450" y="238252"/>
                  </a:lnTo>
                  <a:lnTo>
                    <a:pt x="96558" y="239636"/>
                  </a:lnTo>
                  <a:lnTo>
                    <a:pt x="92011" y="268871"/>
                  </a:lnTo>
                  <a:lnTo>
                    <a:pt x="67411" y="178447"/>
                  </a:lnTo>
                  <a:lnTo>
                    <a:pt x="66878" y="176466"/>
                  </a:lnTo>
                  <a:lnTo>
                    <a:pt x="64833" y="175298"/>
                  </a:lnTo>
                  <a:lnTo>
                    <a:pt x="60921" y="176364"/>
                  </a:lnTo>
                  <a:lnTo>
                    <a:pt x="59753" y="178320"/>
                  </a:lnTo>
                  <a:lnTo>
                    <a:pt x="84988" y="271399"/>
                  </a:lnTo>
                  <a:lnTo>
                    <a:pt x="66446" y="248170"/>
                  </a:lnTo>
                  <a:lnTo>
                    <a:pt x="64109" y="247916"/>
                  </a:lnTo>
                  <a:lnTo>
                    <a:pt x="61353" y="250113"/>
                  </a:lnTo>
                  <a:lnTo>
                    <a:pt x="60896" y="251587"/>
                  </a:lnTo>
                  <a:lnTo>
                    <a:pt x="61569" y="253961"/>
                  </a:lnTo>
                  <a:lnTo>
                    <a:pt x="89281" y="288683"/>
                  </a:lnTo>
                  <a:lnTo>
                    <a:pt x="90081" y="289090"/>
                  </a:lnTo>
                  <a:lnTo>
                    <a:pt x="90932" y="289255"/>
                  </a:lnTo>
                  <a:lnTo>
                    <a:pt x="91757" y="289750"/>
                  </a:lnTo>
                  <a:lnTo>
                    <a:pt x="92786" y="289928"/>
                  </a:lnTo>
                  <a:lnTo>
                    <a:pt x="95211" y="289280"/>
                  </a:lnTo>
                  <a:lnTo>
                    <a:pt x="96139" y="288099"/>
                  </a:lnTo>
                  <a:lnTo>
                    <a:pt x="96405" y="286753"/>
                  </a:lnTo>
                  <a:lnTo>
                    <a:pt x="96875" y="285864"/>
                  </a:lnTo>
                  <a:lnTo>
                    <a:pt x="103886" y="240753"/>
                  </a:lnTo>
                  <a:close/>
                </a:path>
                <a:path w="982345" h="850264">
                  <a:moveTo>
                    <a:pt x="163791" y="410171"/>
                  </a:moveTo>
                  <a:lnTo>
                    <a:pt x="162420" y="408305"/>
                  </a:lnTo>
                  <a:lnTo>
                    <a:pt x="158369" y="407670"/>
                  </a:lnTo>
                  <a:lnTo>
                    <a:pt x="156464" y="409054"/>
                  </a:lnTo>
                  <a:lnTo>
                    <a:pt x="151917" y="438289"/>
                  </a:lnTo>
                  <a:lnTo>
                    <a:pt x="127330" y="347865"/>
                  </a:lnTo>
                  <a:lnTo>
                    <a:pt x="126784" y="345884"/>
                  </a:lnTo>
                  <a:lnTo>
                    <a:pt x="124739" y="344716"/>
                  </a:lnTo>
                  <a:lnTo>
                    <a:pt x="120827" y="345782"/>
                  </a:lnTo>
                  <a:lnTo>
                    <a:pt x="119659" y="347738"/>
                  </a:lnTo>
                  <a:lnTo>
                    <a:pt x="144907" y="440804"/>
                  </a:lnTo>
                  <a:lnTo>
                    <a:pt x="126352" y="417588"/>
                  </a:lnTo>
                  <a:lnTo>
                    <a:pt x="124015" y="417334"/>
                  </a:lnTo>
                  <a:lnTo>
                    <a:pt x="121259" y="419531"/>
                  </a:lnTo>
                  <a:lnTo>
                    <a:pt x="120802" y="421005"/>
                  </a:lnTo>
                  <a:lnTo>
                    <a:pt x="121475" y="423379"/>
                  </a:lnTo>
                  <a:lnTo>
                    <a:pt x="149186" y="458101"/>
                  </a:lnTo>
                  <a:lnTo>
                    <a:pt x="149987" y="458508"/>
                  </a:lnTo>
                  <a:lnTo>
                    <a:pt x="150837" y="458673"/>
                  </a:lnTo>
                  <a:lnTo>
                    <a:pt x="151676" y="459168"/>
                  </a:lnTo>
                  <a:lnTo>
                    <a:pt x="152692" y="459346"/>
                  </a:lnTo>
                  <a:lnTo>
                    <a:pt x="155117" y="458698"/>
                  </a:lnTo>
                  <a:lnTo>
                    <a:pt x="156057" y="457517"/>
                  </a:lnTo>
                  <a:lnTo>
                    <a:pt x="156324" y="456171"/>
                  </a:lnTo>
                  <a:lnTo>
                    <a:pt x="156603" y="455752"/>
                  </a:lnTo>
                  <a:lnTo>
                    <a:pt x="163791" y="410171"/>
                  </a:lnTo>
                  <a:close/>
                </a:path>
                <a:path w="982345" h="850264">
                  <a:moveTo>
                    <a:pt x="211747" y="590689"/>
                  </a:moveTo>
                  <a:lnTo>
                    <a:pt x="210375" y="588822"/>
                  </a:lnTo>
                  <a:lnTo>
                    <a:pt x="206311" y="588187"/>
                  </a:lnTo>
                  <a:lnTo>
                    <a:pt x="204419" y="589572"/>
                  </a:lnTo>
                  <a:lnTo>
                    <a:pt x="199872" y="618807"/>
                  </a:lnTo>
                  <a:lnTo>
                    <a:pt x="175272" y="528383"/>
                  </a:lnTo>
                  <a:lnTo>
                    <a:pt x="174739" y="526402"/>
                  </a:lnTo>
                  <a:lnTo>
                    <a:pt x="172694" y="525233"/>
                  </a:lnTo>
                  <a:lnTo>
                    <a:pt x="168783" y="526300"/>
                  </a:lnTo>
                  <a:lnTo>
                    <a:pt x="167614" y="528256"/>
                  </a:lnTo>
                  <a:lnTo>
                    <a:pt x="192849" y="621322"/>
                  </a:lnTo>
                  <a:lnTo>
                    <a:pt x="174307" y="598106"/>
                  </a:lnTo>
                  <a:lnTo>
                    <a:pt x="171970" y="597852"/>
                  </a:lnTo>
                  <a:lnTo>
                    <a:pt x="169214" y="600049"/>
                  </a:lnTo>
                  <a:lnTo>
                    <a:pt x="168757" y="601522"/>
                  </a:lnTo>
                  <a:lnTo>
                    <a:pt x="169430" y="603897"/>
                  </a:lnTo>
                  <a:lnTo>
                    <a:pt x="197142" y="638619"/>
                  </a:lnTo>
                  <a:lnTo>
                    <a:pt x="197942" y="639025"/>
                  </a:lnTo>
                  <a:lnTo>
                    <a:pt x="198793" y="639191"/>
                  </a:lnTo>
                  <a:lnTo>
                    <a:pt x="199618" y="639686"/>
                  </a:lnTo>
                  <a:lnTo>
                    <a:pt x="200647" y="639864"/>
                  </a:lnTo>
                  <a:lnTo>
                    <a:pt x="203060" y="639216"/>
                  </a:lnTo>
                  <a:lnTo>
                    <a:pt x="204000" y="638035"/>
                  </a:lnTo>
                  <a:lnTo>
                    <a:pt x="204266" y="636689"/>
                  </a:lnTo>
                  <a:lnTo>
                    <a:pt x="204736" y="635800"/>
                  </a:lnTo>
                  <a:lnTo>
                    <a:pt x="211747" y="590689"/>
                  </a:lnTo>
                  <a:close/>
                </a:path>
                <a:path w="982345" h="850264">
                  <a:moveTo>
                    <a:pt x="300621" y="231152"/>
                  </a:moveTo>
                  <a:lnTo>
                    <a:pt x="300189" y="230200"/>
                  </a:lnTo>
                  <a:lnTo>
                    <a:pt x="299478" y="229527"/>
                  </a:lnTo>
                  <a:lnTo>
                    <a:pt x="299110" y="228739"/>
                  </a:lnTo>
                  <a:lnTo>
                    <a:pt x="298513" y="228066"/>
                  </a:lnTo>
                  <a:lnTo>
                    <a:pt x="257860" y="210159"/>
                  </a:lnTo>
                  <a:lnTo>
                    <a:pt x="255397" y="210121"/>
                  </a:lnTo>
                  <a:lnTo>
                    <a:pt x="254088" y="210947"/>
                  </a:lnTo>
                  <a:lnTo>
                    <a:pt x="252666" y="214172"/>
                  </a:lnTo>
                  <a:lnTo>
                    <a:pt x="253504" y="216357"/>
                  </a:lnTo>
                  <a:lnTo>
                    <a:pt x="280708" y="228346"/>
                  </a:lnTo>
                  <a:lnTo>
                    <a:pt x="184277" y="227749"/>
                  </a:lnTo>
                  <a:lnTo>
                    <a:pt x="182676" y="229374"/>
                  </a:lnTo>
                  <a:lnTo>
                    <a:pt x="182651" y="233426"/>
                  </a:lnTo>
                  <a:lnTo>
                    <a:pt x="184302" y="235102"/>
                  </a:lnTo>
                  <a:lnTo>
                    <a:pt x="186359" y="235127"/>
                  </a:lnTo>
                  <a:lnTo>
                    <a:pt x="280073" y="235775"/>
                  </a:lnTo>
                  <a:lnTo>
                    <a:pt x="252971" y="247650"/>
                  </a:lnTo>
                  <a:lnTo>
                    <a:pt x="252120" y="249847"/>
                  </a:lnTo>
                  <a:lnTo>
                    <a:pt x="253758" y="253593"/>
                  </a:lnTo>
                  <a:lnTo>
                    <a:pt x="255930" y="254444"/>
                  </a:lnTo>
                  <a:lnTo>
                    <a:pt x="298145" y="235839"/>
                  </a:lnTo>
                  <a:lnTo>
                    <a:pt x="298475" y="235458"/>
                  </a:lnTo>
                  <a:lnTo>
                    <a:pt x="299707" y="234861"/>
                  </a:lnTo>
                  <a:lnTo>
                    <a:pt x="300609" y="233667"/>
                  </a:lnTo>
                  <a:lnTo>
                    <a:pt x="300621" y="231152"/>
                  </a:lnTo>
                  <a:close/>
                </a:path>
                <a:path w="982345" h="850264">
                  <a:moveTo>
                    <a:pt x="405650" y="824738"/>
                  </a:moveTo>
                  <a:lnTo>
                    <a:pt x="405384" y="820686"/>
                  </a:lnTo>
                  <a:lnTo>
                    <a:pt x="403694" y="819162"/>
                  </a:lnTo>
                  <a:lnTo>
                    <a:pt x="307467" y="825538"/>
                  </a:lnTo>
                  <a:lnTo>
                    <a:pt x="333895" y="811936"/>
                  </a:lnTo>
                  <a:lnTo>
                    <a:pt x="334606" y="809701"/>
                  </a:lnTo>
                  <a:lnTo>
                    <a:pt x="333006" y="806564"/>
                  </a:lnTo>
                  <a:lnTo>
                    <a:pt x="331635" y="805815"/>
                  </a:lnTo>
                  <a:lnTo>
                    <a:pt x="329184" y="806018"/>
                  </a:lnTo>
                  <a:lnTo>
                    <a:pt x="289674" y="826325"/>
                  </a:lnTo>
                  <a:lnTo>
                    <a:pt x="289115" y="827024"/>
                  </a:lnTo>
                  <a:lnTo>
                    <a:pt x="288798" y="827836"/>
                  </a:lnTo>
                  <a:lnTo>
                    <a:pt x="288124" y="828548"/>
                  </a:lnTo>
                  <a:lnTo>
                    <a:pt x="287743" y="829525"/>
                  </a:lnTo>
                  <a:lnTo>
                    <a:pt x="287921" y="832027"/>
                  </a:lnTo>
                  <a:lnTo>
                    <a:pt x="288899" y="833170"/>
                  </a:lnTo>
                  <a:lnTo>
                    <a:pt x="290144" y="833704"/>
                  </a:lnTo>
                  <a:lnTo>
                    <a:pt x="290512" y="834047"/>
                  </a:lnTo>
                  <a:lnTo>
                    <a:pt x="333768" y="850112"/>
                  </a:lnTo>
                  <a:lnTo>
                    <a:pt x="335876" y="849134"/>
                  </a:lnTo>
                  <a:lnTo>
                    <a:pt x="337286" y="845286"/>
                  </a:lnTo>
                  <a:lnTo>
                    <a:pt x="336308" y="843140"/>
                  </a:lnTo>
                  <a:lnTo>
                    <a:pt x="308559" y="832904"/>
                  </a:lnTo>
                  <a:lnTo>
                    <a:pt x="402056" y="826643"/>
                  </a:lnTo>
                  <a:lnTo>
                    <a:pt x="404101" y="826503"/>
                  </a:lnTo>
                  <a:lnTo>
                    <a:pt x="405650" y="824738"/>
                  </a:lnTo>
                  <a:close/>
                </a:path>
                <a:path w="982345" h="850264">
                  <a:moveTo>
                    <a:pt x="498856" y="220294"/>
                  </a:moveTo>
                  <a:lnTo>
                    <a:pt x="498411" y="219341"/>
                  </a:lnTo>
                  <a:lnTo>
                    <a:pt x="497700" y="218668"/>
                  </a:lnTo>
                  <a:lnTo>
                    <a:pt x="497344" y="217881"/>
                  </a:lnTo>
                  <a:lnTo>
                    <a:pt x="496735" y="217208"/>
                  </a:lnTo>
                  <a:lnTo>
                    <a:pt x="456095" y="199301"/>
                  </a:lnTo>
                  <a:lnTo>
                    <a:pt x="453631" y="199250"/>
                  </a:lnTo>
                  <a:lnTo>
                    <a:pt x="452310" y="200088"/>
                  </a:lnTo>
                  <a:lnTo>
                    <a:pt x="450888" y="203314"/>
                  </a:lnTo>
                  <a:lnTo>
                    <a:pt x="451739" y="205498"/>
                  </a:lnTo>
                  <a:lnTo>
                    <a:pt x="478942" y="217487"/>
                  </a:lnTo>
                  <a:lnTo>
                    <a:pt x="382498" y="216890"/>
                  </a:lnTo>
                  <a:lnTo>
                    <a:pt x="380911" y="218516"/>
                  </a:lnTo>
                  <a:lnTo>
                    <a:pt x="380873" y="222567"/>
                  </a:lnTo>
                  <a:lnTo>
                    <a:pt x="382524" y="224243"/>
                  </a:lnTo>
                  <a:lnTo>
                    <a:pt x="384581" y="224256"/>
                  </a:lnTo>
                  <a:lnTo>
                    <a:pt x="478294" y="224917"/>
                  </a:lnTo>
                  <a:lnTo>
                    <a:pt x="451192" y="236791"/>
                  </a:lnTo>
                  <a:lnTo>
                    <a:pt x="450342" y="238975"/>
                  </a:lnTo>
                  <a:lnTo>
                    <a:pt x="451993" y="242735"/>
                  </a:lnTo>
                  <a:lnTo>
                    <a:pt x="454152" y="243586"/>
                  </a:lnTo>
                  <a:lnTo>
                    <a:pt x="496379" y="224980"/>
                  </a:lnTo>
                  <a:lnTo>
                    <a:pt x="496709" y="224599"/>
                  </a:lnTo>
                  <a:lnTo>
                    <a:pt x="497928" y="223989"/>
                  </a:lnTo>
                  <a:lnTo>
                    <a:pt x="498830" y="222796"/>
                  </a:lnTo>
                  <a:lnTo>
                    <a:pt x="498856" y="220294"/>
                  </a:lnTo>
                  <a:close/>
                </a:path>
                <a:path w="982345" h="850264">
                  <a:moveTo>
                    <a:pt x="609422" y="812698"/>
                  </a:moveTo>
                  <a:lnTo>
                    <a:pt x="609142" y="808647"/>
                  </a:lnTo>
                  <a:lnTo>
                    <a:pt x="607453" y="807123"/>
                  </a:lnTo>
                  <a:lnTo>
                    <a:pt x="511238" y="813485"/>
                  </a:lnTo>
                  <a:lnTo>
                    <a:pt x="537667" y="799896"/>
                  </a:lnTo>
                  <a:lnTo>
                    <a:pt x="538365" y="797661"/>
                  </a:lnTo>
                  <a:lnTo>
                    <a:pt x="536765" y="794524"/>
                  </a:lnTo>
                  <a:lnTo>
                    <a:pt x="535406" y="793775"/>
                  </a:lnTo>
                  <a:lnTo>
                    <a:pt x="532942" y="793965"/>
                  </a:lnTo>
                  <a:lnTo>
                    <a:pt x="493445" y="814285"/>
                  </a:lnTo>
                  <a:lnTo>
                    <a:pt x="492874" y="814984"/>
                  </a:lnTo>
                  <a:lnTo>
                    <a:pt x="492556" y="815797"/>
                  </a:lnTo>
                  <a:lnTo>
                    <a:pt x="491896" y="816508"/>
                  </a:lnTo>
                  <a:lnTo>
                    <a:pt x="491515" y="817486"/>
                  </a:lnTo>
                  <a:lnTo>
                    <a:pt x="491693" y="819988"/>
                  </a:lnTo>
                  <a:lnTo>
                    <a:pt x="492658" y="821131"/>
                  </a:lnTo>
                  <a:lnTo>
                    <a:pt x="493903" y="821664"/>
                  </a:lnTo>
                  <a:lnTo>
                    <a:pt x="494271" y="822007"/>
                  </a:lnTo>
                  <a:lnTo>
                    <a:pt x="537540" y="838073"/>
                  </a:lnTo>
                  <a:lnTo>
                    <a:pt x="539648" y="837082"/>
                  </a:lnTo>
                  <a:lnTo>
                    <a:pt x="541058" y="833234"/>
                  </a:lnTo>
                  <a:lnTo>
                    <a:pt x="540067" y="831100"/>
                  </a:lnTo>
                  <a:lnTo>
                    <a:pt x="512318" y="820864"/>
                  </a:lnTo>
                  <a:lnTo>
                    <a:pt x="605815" y="814603"/>
                  </a:lnTo>
                  <a:lnTo>
                    <a:pt x="607860" y="814463"/>
                  </a:lnTo>
                  <a:lnTo>
                    <a:pt x="609422" y="812698"/>
                  </a:lnTo>
                  <a:close/>
                </a:path>
                <a:path w="982345" h="850264">
                  <a:moveTo>
                    <a:pt x="711695" y="209207"/>
                  </a:moveTo>
                  <a:lnTo>
                    <a:pt x="711263" y="208254"/>
                  </a:lnTo>
                  <a:lnTo>
                    <a:pt x="710552" y="207581"/>
                  </a:lnTo>
                  <a:lnTo>
                    <a:pt x="710184" y="206806"/>
                  </a:lnTo>
                  <a:lnTo>
                    <a:pt x="709587" y="206121"/>
                  </a:lnTo>
                  <a:lnTo>
                    <a:pt x="668934" y="188214"/>
                  </a:lnTo>
                  <a:lnTo>
                    <a:pt x="666470" y="188175"/>
                  </a:lnTo>
                  <a:lnTo>
                    <a:pt x="665162" y="189001"/>
                  </a:lnTo>
                  <a:lnTo>
                    <a:pt x="663740" y="192239"/>
                  </a:lnTo>
                  <a:lnTo>
                    <a:pt x="664578" y="194411"/>
                  </a:lnTo>
                  <a:lnTo>
                    <a:pt x="691781" y="206413"/>
                  </a:lnTo>
                  <a:lnTo>
                    <a:pt x="595350" y="205816"/>
                  </a:lnTo>
                  <a:lnTo>
                    <a:pt x="593750" y="207441"/>
                  </a:lnTo>
                  <a:lnTo>
                    <a:pt x="593725" y="211493"/>
                  </a:lnTo>
                  <a:lnTo>
                    <a:pt x="595376" y="213169"/>
                  </a:lnTo>
                  <a:lnTo>
                    <a:pt x="597433" y="213182"/>
                  </a:lnTo>
                  <a:lnTo>
                    <a:pt x="691146" y="213842"/>
                  </a:lnTo>
                  <a:lnTo>
                    <a:pt x="664044" y="225704"/>
                  </a:lnTo>
                  <a:lnTo>
                    <a:pt x="663194" y="227901"/>
                  </a:lnTo>
                  <a:lnTo>
                    <a:pt x="664832" y="231660"/>
                  </a:lnTo>
                  <a:lnTo>
                    <a:pt x="667004" y="232511"/>
                  </a:lnTo>
                  <a:lnTo>
                    <a:pt x="709218" y="213893"/>
                  </a:lnTo>
                  <a:lnTo>
                    <a:pt x="709549" y="213525"/>
                  </a:lnTo>
                  <a:lnTo>
                    <a:pt x="710780" y="212915"/>
                  </a:lnTo>
                  <a:lnTo>
                    <a:pt x="711682" y="211721"/>
                  </a:lnTo>
                  <a:lnTo>
                    <a:pt x="711695" y="209207"/>
                  </a:lnTo>
                  <a:close/>
                </a:path>
                <a:path w="982345" h="850264">
                  <a:moveTo>
                    <a:pt x="795845" y="801319"/>
                  </a:moveTo>
                  <a:lnTo>
                    <a:pt x="795578" y="797255"/>
                  </a:lnTo>
                  <a:lnTo>
                    <a:pt x="793889" y="795731"/>
                  </a:lnTo>
                  <a:lnTo>
                    <a:pt x="697661" y="802106"/>
                  </a:lnTo>
                  <a:lnTo>
                    <a:pt x="724090" y="788517"/>
                  </a:lnTo>
                  <a:lnTo>
                    <a:pt x="724801" y="786269"/>
                  </a:lnTo>
                  <a:lnTo>
                    <a:pt x="723201" y="783132"/>
                  </a:lnTo>
                  <a:lnTo>
                    <a:pt x="721842" y="782383"/>
                  </a:lnTo>
                  <a:lnTo>
                    <a:pt x="719378" y="782586"/>
                  </a:lnTo>
                  <a:lnTo>
                    <a:pt x="679869" y="802894"/>
                  </a:lnTo>
                  <a:lnTo>
                    <a:pt x="679310" y="803605"/>
                  </a:lnTo>
                  <a:lnTo>
                    <a:pt x="678992" y="804405"/>
                  </a:lnTo>
                  <a:lnTo>
                    <a:pt x="678332" y="805116"/>
                  </a:lnTo>
                  <a:lnTo>
                    <a:pt x="677951" y="806094"/>
                  </a:lnTo>
                  <a:lnTo>
                    <a:pt x="678116" y="808596"/>
                  </a:lnTo>
                  <a:lnTo>
                    <a:pt x="679094" y="809752"/>
                  </a:lnTo>
                  <a:lnTo>
                    <a:pt x="680339" y="810272"/>
                  </a:lnTo>
                  <a:lnTo>
                    <a:pt x="680707" y="810615"/>
                  </a:lnTo>
                  <a:lnTo>
                    <a:pt x="723963" y="826681"/>
                  </a:lnTo>
                  <a:lnTo>
                    <a:pt x="726071" y="825703"/>
                  </a:lnTo>
                  <a:lnTo>
                    <a:pt x="727481" y="821855"/>
                  </a:lnTo>
                  <a:lnTo>
                    <a:pt x="726503" y="819708"/>
                  </a:lnTo>
                  <a:lnTo>
                    <a:pt x="698754" y="809485"/>
                  </a:lnTo>
                  <a:lnTo>
                    <a:pt x="792251" y="803211"/>
                  </a:lnTo>
                  <a:lnTo>
                    <a:pt x="794296" y="803071"/>
                  </a:lnTo>
                  <a:lnTo>
                    <a:pt x="795845" y="801319"/>
                  </a:lnTo>
                  <a:close/>
                </a:path>
                <a:path w="982345" h="850264">
                  <a:moveTo>
                    <a:pt x="901979" y="200977"/>
                  </a:moveTo>
                  <a:lnTo>
                    <a:pt x="901534" y="200025"/>
                  </a:lnTo>
                  <a:lnTo>
                    <a:pt x="900836" y="199351"/>
                  </a:lnTo>
                  <a:lnTo>
                    <a:pt x="900468" y="198564"/>
                  </a:lnTo>
                  <a:lnTo>
                    <a:pt x="899858" y="197891"/>
                  </a:lnTo>
                  <a:lnTo>
                    <a:pt x="859218" y="179984"/>
                  </a:lnTo>
                  <a:lnTo>
                    <a:pt x="856754" y="179946"/>
                  </a:lnTo>
                  <a:lnTo>
                    <a:pt x="855433" y="180771"/>
                  </a:lnTo>
                  <a:lnTo>
                    <a:pt x="854024" y="183997"/>
                  </a:lnTo>
                  <a:lnTo>
                    <a:pt x="854862" y="186182"/>
                  </a:lnTo>
                  <a:lnTo>
                    <a:pt x="882065" y="198170"/>
                  </a:lnTo>
                  <a:lnTo>
                    <a:pt x="785634" y="197586"/>
                  </a:lnTo>
                  <a:lnTo>
                    <a:pt x="784034" y="199212"/>
                  </a:lnTo>
                  <a:lnTo>
                    <a:pt x="783996" y="203263"/>
                  </a:lnTo>
                  <a:lnTo>
                    <a:pt x="785660" y="204927"/>
                  </a:lnTo>
                  <a:lnTo>
                    <a:pt x="787704" y="204952"/>
                  </a:lnTo>
                  <a:lnTo>
                    <a:pt x="881418" y="205600"/>
                  </a:lnTo>
                  <a:lnTo>
                    <a:pt x="854316" y="217474"/>
                  </a:lnTo>
                  <a:lnTo>
                    <a:pt x="853478" y="219671"/>
                  </a:lnTo>
                  <a:lnTo>
                    <a:pt x="855116" y="223418"/>
                  </a:lnTo>
                  <a:lnTo>
                    <a:pt x="857275" y="224269"/>
                  </a:lnTo>
                  <a:lnTo>
                    <a:pt x="899502" y="205663"/>
                  </a:lnTo>
                  <a:lnTo>
                    <a:pt x="899833" y="205282"/>
                  </a:lnTo>
                  <a:lnTo>
                    <a:pt x="901065" y="204685"/>
                  </a:lnTo>
                  <a:lnTo>
                    <a:pt x="901954" y="203492"/>
                  </a:lnTo>
                  <a:lnTo>
                    <a:pt x="901979" y="200977"/>
                  </a:lnTo>
                  <a:close/>
                </a:path>
                <a:path w="982345" h="850264">
                  <a:moveTo>
                    <a:pt x="982268" y="792645"/>
                  </a:moveTo>
                  <a:lnTo>
                    <a:pt x="982002" y="788593"/>
                  </a:lnTo>
                  <a:lnTo>
                    <a:pt x="980300" y="787069"/>
                  </a:lnTo>
                  <a:lnTo>
                    <a:pt x="884085" y="793445"/>
                  </a:lnTo>
                  <a:lnTo>
                    <a:pt x="910513" y="779843"/>
                  </a:lnTo>
                  <a:lnTo>
                    <a:pt x="911225" y="777608"/>
                  </a:lnTo>
                  <a:lnTo>
                    <a:pt x="909624" y="774471"/>
                  </a:lnTo>
                  <a:lnTo>
                    <a:pt x="908253" y="773722"/>
                  </a:lnTo>
                  <a:lnTo>
                    <a:pt x="905802" y="773925"/>
                  </a:lnTo>
                  <a:lnTo>
                    <a:pt x="866292" y="794232"/>
                  </a:lnTo>
                  <a:lnTo>
                    <a:pt x="865733" y="794931"/>
                  </a:lnTo>
                  <a:lnTo>
                    <a:pt x="865416" y="795743"/>
                  </a:lnTo>
                  <a:lnTo>
                    <a:pt x="864743" y="796455"/>
                  </a:lnTo>
                  <a:lnTo>
                    <a:pt x="864362" y="797433"/>
                  </a:lnTo>
                  <a:lnTo>
                    <a:pt x="864539" y="799934"/>
                  </a:lnTo>
                  <a:lnTo>
                    <a:pt x="865517" y="801077"/>
                  </a:lnTo>
                  <a:lnTo>
                    <a:pt x="866762" y="801611"/>
                  </a:lnTo>
                  <a:lnTo>
                    <a:pt x="867130" y="801954"/>
                  </a:lnTo>
                  <a:lnTo>
                    <a:pt x="910386" y="818019"/>
                  </a:lnTo>
                  <a:lnTo>
                    <a:pt x="912495" y="817041"/>
                  </a:lnTo>
                  <a:lnTo>
                    <a:pt x="913904" y="813193"/>
                  </a:lnTo>
                  <a:lnTo>
                    <a:pt x="912926" y="811047"/>
                  </a:lnTo>
                  <a:lnTo>
                    <a:pt x="885164" y="800811"/>
                  </a:lnTo>
                  <a:lnTo>
                    <a:pt x="978674" y="794550"/>
                  </a:lnTo>
                  <a:lnTo>
                    <a:pt x="980719" y="794410"/>
                  </a:lnTo>
                  <a:lnTo>
                    <a:pt x="982268" y="792645"/>
                  </a:lnTo>
                  <a:close/>
                </a:path>
              </a:pathLst>
            </a:custGeom>
            <a:solidFill>
              <a:srgbClr val="FFF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75593" y="6210163"/>
              <a:ext cx="65993" cy="203912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3703256" y="5010708"/>
              <a:ext cx="688975" cy="1125855"/>
            </a:xfrm>
            <a:custGeom>
              <a:avLst/>
              <a:gdLst/>
              <a:ahLst/>
              <a:cxnLst/>
              <a:rect l="l" t="t" r="r" b="b"/>
              <a:pathLst>
                <a:path w="688975" h="1125854">
                  <a:moveTo>
                    <a:pt x="81114" y="85979"/>
                  </a:moveTo>
                  <a:lnTo>
                    <a:pt x="17373" y="13627"/>
                  </a:lnTo>
                  <a:lnTo>
                    <a:pt x="44284" y="26276"/>
                  </a:lnTo>
                  <a:lnTo>
                    <a:pt x="46482" y="25476"/>
                  </a:lnTo>
                  <a:lnTo>
                    <a:pt x="47993" y="22288"/>
                  </a:lnTo>
                  <a:lnTo>
                    <a:pt x="47739" y="20751"/>
                  </a:lnTo>
                  <a:lnTo>
                    <a:pt x="46088" y="18923"/>
                  </a:lnTo>
                  <a:lnTo>
                    <a:pt x="5905" y="12"/>
                  </a:lnTo>
                  <a:lnTo>
                    <a:pt x="5003" y="0"/>
                  </a:lnTo>
                  <a:lnTo>
                    <a:pt x="4165" y="228"/>
                  </a:lnTo>
                  <a:lnTo>
                    <a:pt x="3187" y="139"/>
                  </a:lnTo>
                  <a:lnTo>
                    <a:pt x="2197" y="431"/>
                  </a:lnTo>
                  <a:lnTo>
                    <a:pt x="317" y="2095"/>
                  </a:lnTo>
                  <a:lnTo>
                    <a:pt x="0" y="3568"/>
                  </a:lnTo>
                  <a:lnTo>
                    <a:pt x="355" y="4876"/>
                  </a:lnTo>
                  <a:lnTo>
                    <a:pt x="330" y="5892"/>
                  </a:lnTo>
                  <a:lnTo>
                    <a:pt x="13957" y="49453"/>
                  </a:lnTo>
                  <a:lnTo>
                    <a:pt x="16014" y="50520"/>
                  </a:lnTo>
                  <a:lnTo>
                    <a:pt x="19926" y="49301"/>
                  </a:lnTo>
                  <a:lnTo>
                    <a:pt x="21018" y="47218"/>
                  </a:lnTo>
                  <a:lnTo>
                    <a:pt x="12192" y="18986"/>
                  </a:lnTo>
                  <a:lnTo>
                    <a:pt x="74193" y="89255"/>
                  </a:lnTo>
                  <a:lnTo>
                    <a:pt x="75552" y="90792"/>
                  </a:lnTo>
                  <a:lnTo>
                    <a:pt x="77901" y="90944"/>
                  </a:lnTo>
                  <a:lnTo>
                    <a:pt x="80937" y="88265"/>
                  </a:lnTo>
                  <a:lnTo>
                    <a:pt x="81114" y="85979"/>
                  </a:lnTo>
                  <a:close/>
                </a:path>
                <a:path w="688975" h="1125854">
                  <a:moveTo>
                    <a:pt x="207124" y="206298"/>
                  </a:moveTo>
                  <a:lnTo>
                    <a:pt x="143383" y="133934"/>
                  </a:lnTo>
                  <a:lnTo>
                    <a:pt x="170281" y="146596"/>
                  </a:lnTo>
                  <a:lnTo>
                    <a:pt x="172478" y="145796"/>
                  </a:lnTo>
                  <a:lnTo>
                    <a:pt x="173990" y="142608"/>
                  </a:lnTo>
                  <a:lnTo>
                    <a:pt x="173748" y="141071"/>
                  </a:lnTo>
                  <a:lnTo>
                    <a:pt x="172097" y="139242"/>
                  </a:lnTo>
                  <a:lnTo>
                    <a:pt x="131902" y="120332"/>
                  </a:lnTo>
                  <a:lnTo>
                    <a:pt x="131000" y="120319"/>
                  </a:lnTo>
                  <a:lnTo>
                    <a:pt x="130175" y="120548"/>
                  </a:lnTo>
                  <a:lnTo>
                    <a:pt x="129197" y="120459"/>
                  </a:lnTo>
                  <a:lnTo>
                    <a:pt x="128193" y="120751"/>
                  </a:lnTo>
                  <a:lnTo>
                    <a:pt x="126314" y="122415"/>
                  </a:lnTo>
                  <a:lnTo>
                    <a:pt x="125996" y="123888"/>
                  </a:lnTo>
                  <a:lnTo>
                    <a:pt x="126352" y="125196"/>
                  </a:lnTo>
                  <a:lnTo>
                    <a:pt x="126326" y="126212"/>
                  </a:lnTo>
                  <a:lnTo>
                    <a:pt x="139954" y="169773"/>
                  </a:lnTo>
                  <a:lnTo>
                    <a:pt x="142024" y="170840"/>
                  </a:lnTo>
                  <a:lnTo>
                    <a:pt x="145935" y="169621"/>
                  </a:lnTo>
                  <a:lnTo>
                    <a:pt x="147015" y="167525"/>
                  </a:lnTo>
                  <a:lnTo>
                    <a:pt x="138201" y="139306"/>
                  </a:lnTo>
                  <a:lnTo>
                    <a:pt x="200190" y="209575"/>
                  </a:lnTo>
                  <a:lnTo>
                    <a:pt x="201549" y="211112"/>
                  </a:lnTo>
                  <a:lnTo>
                    <a:pt x="203898" y="211264"/>
                  </a:lnTo>
                  <a:lnTo>
                    <a:pt x="206933" y="208572"/>
                  </a:lnTo>
                  <a:lnTo>
                    <a:pt x="207124" y="206298"/>
                  </a:lnTo>
                  <a:close/>
                </a:path>
                <a:path w="688975" h="1125854">
                  <a:moveTo>
                    <a:pt x="326859" y="336194"/>
                  </a:moveTo>
                  <a:lnTo>
                    <a:pt x="263118" y="263842"/>
                  </a:lnTo>
                  <a:lnTo>
                    <a:pt x="290017" y="276491"/>
                  </a:lnTo>
                  <a:lnTo>
                    <a:pt x="292227" y="275691"/>
                  </a:lnTo>
                  <a:lnTo>
                    <a:pt x="293738" y="272503"/>
                  </a:lnTo>
                  <a:lnTo>
                    <a:pt x="293484" y="270967"/>
                  </a:lnTo>
                  <a:lnTo>
                    <a:pt x="291833" y="269138"/>
                  </a:lnTo>
                  <a:lnTo>
                    <a:pt x="251650" y="250228"/>
                  </a:lnTo>
                  <a:lnTo>
                    <a:pt x="250748" y="250215"/>
                  </a:lnTo>
                  <a:lnTo>
                    <a:pt x="249910" y="250444"/>
                  </a:lnTo>
                  <a:lnTo>
                    <a:pt x="248932" y="250355"/>
                  </a:lnTo>
                  <a:lnTo>
                    <a:pt x="247929" y="250647"/>
                  </a:lnTo>
                  <a:lnTo>
                    <a:pt x="246062" y="252310"/>
                  </a:lnTo>
                  <a:lnTo>
                    <a:pt x="245745" y="253784"/>
                  </a:lnTo>
                  <a:lnTo>
                    <a:pt x="246087" y="255092"/>
                  </a:lnTo>
                  <a:lnTo>
                    <a:pt x="246062" y="256108"/>
                  </a:lnTo>
                  <a:lnTo>
                    <a:pt x="259689" y="299669"/>
                  </a:lnTo>
                  <a:lnTo>
                    <a:pt x="261759" y="300736"/>
                  </a:lnTo>
                  <a:lnTo>
                    <a:pt x="265671" y="299516"/>
                  </a:lnTo>
                  <a:lnTo>
                    <a:pt x="266763" y="297434"/>
                  </a:lnTo>
                  <a:lnTo>
                    <a:pt x="257937" y="269201"/>
                  </a:lnTo>
                  <a:lnTo>
                    <a:pt x="319938" y="339471"/>
                  </a:lnTo>
                  <a:lnTo>
                    <a:pt x="321284" y="341007"/>
                  </a:lnTo>
                  <a:lnTo>
                    <a:pt x="323646" y="341160"/>
                  </a:lnTo>
                  <a:lnTo>
                    <a:pt x="326682" y="338467"/>
                  </a:lnTo>
                  <a:lnTo>
                    <a:pt x="326859" y="336194"/>
                  </a:lnTo>
                  <a:close/>
                </a:path>
                <a:path w="688975" h="1125854">
                  <a:moveTo>
                    <a:pt x="454863" y="483298"/>
                  </a:moveTo>
                  <a:lnTo>
                    <a:pt x="391121" y="410933"/>
                  </a:lnTo>
                  <a:lnTo>
                    <a:pt x="418033" y="423583"/>
                  </a:lnTo>
                  <a:lnTo>
                    <a:pt x="420230" y="422795"/>
                  </a:lnTo>
                  <a:lnTo>
                    <a:pt x="421741" y="419608"/>
                  </a:lnTo>
                  <a:lnTo>
                    <a:pt x="421487" y="418071"/>
                  </a:lnTo>
                  <a:lnTo>
                    <a:pt x="419836" y="416242"/>
                  </a:lnTo>
                  <a:lnTo>
                    <a:pt x="379653" y="397332"/>
                  </a:lnTo>
                  <a:lnTo>
                    <a:pt x="378752" y="397319"/>
                  </a:lnTo>
                  <a:lnTo>
                    <a:pt x="377913" y="397535"/>
                  </a:lnTo>
                  <a:lnTo>
                    <a:pt x="376936" y="397459"/>
                  </a:lnTo>
                  <a:lnTo>
                    <a:pt x="375945" y="397751"/>
                  </a:lnTo>
                  <a:lnTo>
                    <a:pt x="374065" y="399415"/>
                  </a:lnTo>
                  <a:lnTo>
                    <a:pt x="373748" y="400875"/>
                  </a:lnTo>
                  <a:lnTo>
                    <a:pt x="374091" y="402196"/>
                  </a:lnTo>
                  <a:lnTo>
                    <a:pt x="374078" y="403212"/>
                  </a:lnTo>
                  <a:lnTo>
                    <a:pt x="387705" y="446773"/>
                  </a:lnTo>
                  <a:lnTo>
                    <a:pt x="389763" y="447840"/>
                  </a:lnTo>
                  <a:lnTo>
                    <a:pt x="393674" y="446620"/>
                  </a:lnTo>
                  <a:lnTo>
                    <a:pt x="394766" y="444525"/>
                  </a:lnTo>
                  <a:lnTo>
                    <a:pt x="385940" y="416293"/>
                  </a:lnTo>
                  <a:lnTo>
                    <a:pt x="447941" y="486575"/>
                  </a:lnTo>
                  <a:lnTo>
                    <a:pt x="449300" y="488111"/>
                  </a:lnTo>
                  <a:lnTo>
                    <a:pt x="451650" y="488264"/>
                  </a:lnTo>
                  <a:lnTo>
                    <a:pt x="454685" y="485571"/>
                  </a:lnTo>
                  <a:lnTo>
                    <a:pt x="454863" y="483298"/>
                  </a:lnTo>
                  <a:close/>
                </a:path>
                <a:path w="688975" h="1125854">
                  <a:moveTo>
                    <a:pt x="518706" y="601179"/>
                  </a:moveTo>
                  <a:lnTo>
                    <a:pt x="493458" y="508114"/>
                  </a:lnTo>
                  <a:lnTo>
                    <a:pt x="512013" y="531329"/>
                  </a:lnTo>
                  <a:lnTo>
                    <a:pt x="514350" y="531583"/>
                  </a:lnTo>
                  <a:lnTo>
                    <a:pt x="517105" y="529386"/>
                  </a:lnTo>
                  <a:lnTo>
                    <a:pt x="517563" y="527913"/>
                  </a:lnTo>
                  <a:lnTo>
                    <a:pt x="516890" y="525538"/>
                  </a:lnTo>
                  <a:lnTo>
                    <a:pt x="489178" y="490816"/>
                  </a:lnTo>
                  <a:lnTo>
                    <a:pt x="488378" y="490410"/>
                  </a:lnTo>
                  <a:lnTo>
                    <a:pt x="487527" y="490245"/>
                  </a:lnTo>
                  <a:lnTo>
                    <a:pt x="486689" y="489750"/>
                  </a:lnTo>
                  <a:lnTo>
                    <a:pt x="485673" y="489572"/>
                  </a:lnTo>
                  <a:lnTo>
                    <a:pt x="483247" y="490220"/>
                  </a:lnTo>
                  <a:lnTo>
                    <a:pt x="482307" y="491401"/>
                  </a:lnTo>
                  <a:lnTo>
                    <a:pt x="482041" y="492747"/>
                  </a:lnTo>
                  <a:lnTo>
                    <a:pt x="481761" y="493166"/>
                  </a:lnTo>
                  <a:lnTo>
                    <a:pt x="474573" y="538746"/>
                  </a:lnTo>
                  <a:lnTo>
                    <a:pt x="475945" y="540613"/>
                  </a:lnTo>
                  <a:lnTo>
                    <a:pt x="479996" y="541248"/>
                  </a:lnTo>
                  <a:lnTo>
                    <a:pt x="481901" y="539864"/>
                  </a:lnTo>
                  <a:lnTo>
                    <a:pt x="486448" y="510628"/>
                  </a:lnTo>
                  <a:lnTo>
                    <a:pt x="511048" y="601052"/>
                  </a:lnTo>
                  <a:lnTo>
                    <a:pt x="511581" y="603034"/>
                  </a:lnTo>
                  <a:lnTo>
                    <a:pt x="513626" y="604202"/>
                  </a:lnTo>
                  <a:lnTo>
                    <a:pt x="517537" y="603135"/>
                  </a:lnTo>
                  <a:lnTo>
                    <a:pt x="518706" y="601179"/>
                  </a:lnTo>
                  <a:close/>
                </a:path>
                <a:path w="688975" h="1125854">
                  <a:moveTo>
                    <a:pt x="578446" y="789559"/>
                  </a:moveTo>
                  <a:lnTo>
                    <a:pt x="553199" y="696493"/>
                  </a:lnTo>
                  <a:lnTo>
                    <a:pt x="571741" y="719721"/>
                  </a:lnTo>
                  <a:lnTo>
                    <a:pt x="574090" y="719975"/>
                  </a:lnTo>
                  <a:lnTo>
                    <a:pt x="576846" y="717765"/>
                  </a:lnTo>
                  <a:lnTo>
                    <a:pt x="577303" y="716292"/>
                  </a:lnTo>
                  <a:lnTo>
                    <a:pt x="576630" y="713930"/>
                  </a:lnTo>
                  <a:lnTo>
                    <a:pt x="548919" y="679208"/>
                  </a:lnTo>
                  <a:lnTo>
                    <a:pt x="548119" y="678789"/>
                  </a:lnTo>
                  <a:lnTo>
                    <a:pt x="547268" y="678637"/>
                  </a:lnTo>
                  <a:lnTo>
                    <a:pt x="546430" y="678129"/>
                  </a:lnTo>
                  <a:lnTo>
                    <a:pt x="545401" y="677951"/>
                  </a:lnTo>
                  <a:lnTo>
                    <a:pt x="542988" y="678599"/>
                  </a:lnTo>
                  <a:lnTo>
                    <a:pt x="542048" y="679792"/>
                  </a:lnTo>
                  <a:lnTo>
                    <a:pt x="541782" y="681126"/>
                  </a:lnTo>
                  <a:lnTo>
                    <a:pt x="541502" y="681545"/>
                  </a:lnTo>
                  <a:lnTo>
                    <a:pt x="534301" y="727125"/>
                  </a:lnTo>
                  <a:lnTo>
                    <a:pt x="535686" y="728992"/>
                  </a:lnTo>
                  <a:lnTo>
                    <a:pt x="539737" y="729627"/>
                  </a:lnTo>
                  <a:lnTo>
                    <a:pt x="541629" y="728243"/>
                  </a:lnTo>
                  <a:lnTo>
                    <a:pt x="546176" y="699008"/>
                  </a:lnTo>
                  <a:lnTo>
                    <a:pt x="570776" y="789432"/>
                  </a:lnTo>
                  <a:lnTo>
                    <a:pt x="571322" y="791413"/>
                  </a:lnTo>
                  <a:lnTo>
                    <a:pt x="573354" y="792594"/>
                  </a:lnTo>
                  <a:lnTo>
                    <a:pt x="577278" y="791514"/>
                  </a:lnTo>
                  <a:lnTo>
                    <a:pt x="578446" y="789559"/>
                  </a:lnTo>
                  <a:close/>
                </a:path>
                <a:path w="688975" h="1125854">
                  <a:moveTo>
                    <a:pt x="638365" y="953160"/>
                  </a:moveTo>
                  <a:lnTo>
                    <a:pt x="613130" y="860082"/>
                  </a:lnTo>
                  <a:lnTo>
                    <a:pt x="631672" y="883310"/>
                  </a:lnTo>
                  <a:lnTo>
                    <a:pt x="634009" y="883564"/>
                  </a:lnTo>
                  <a:lnTo>
                    <a:pt x="636765" y="881354"/>
                  </a:lnTo>
                  <a:lnTo>
                    <a:pt x="637222" y="879881"/>
                  </a:lnTo>
                  <a:lnTo>
                    <a:pt x="636549" y="877519"/>
                  </a:lnTo>
                  <a:lnTo>
                    <a:pt x="608838" y="842797"/>
                  </a:lnTo>
                  <a:lnTo>
                    <a:pt x="608037" y="842391"/>
                  </a:lnTo>
                  <a:lnTo>
                    <a:pt x="607187" y="842225"/>
                  </a:lnTo>
                  <a:lnTo>
                    <a:pt x="606348" y="841717"/>
                  </a:lnTo>
                  <a:lnTo>
                    <a:pt x="605332" y="841540"/>
                  </a:lnTo>
                  <a:lnTo>
                    <a:pt x="602907" y="842187"/>
                  </a:lnTo>
                  <a:lnTo>
                    <a:pt x="601967" y="843381"/>
                  </a:lnTo>
                  <a:lnTo>
                    <a:pt x="601713" y="844715"/>
                  </a:lnTo>
                  <a:lnTo>
                    <a:pt x="601243" y="845604"/>
                  </a:lnTo>
                  <a:lnTo>
                    <a:pt x="594233" y="890714"/>
                  </a:lnTo>
                  <a:lnTo>
                    <a:pt x="595604" y="892581"/>
                  </a:lnTo>
                  <a:lnTo>
                    <a:pt x="599655" y="893216"/>
                  </a:lnTo>
                  <a:lnTo>
                    <a:pt x="601560" y="891832"/>
                  </a:lnTo>
                  <a:lnTo>
                    <a:pt x="606107" y="862596"/>
                  </a:lnTo>
                  <a:lnTo>
                    <a:pt x="630707" y="953020"/>
                  </a:lnTo>
                  <a:lnTo>
                    <a:pt x="631240" y="955001"/>
                  </a:lnTo>
                  <a:lnTo>
                    <a:pt x="633285" y="956183"/>
                  </a:lnTo>
                  <a:lnTo>
                    <a:pt x="637197" y="955116"/>
                  </a:lnTo>
                  <a:lnTo>
                    <a:pt x="638365" y="953160"/>
                  </a:lnTo>
                  <a:close/>
                </a:path>
                <a:path w="688975" h="1125854">
                  <a:moveTo>
                    <a:pt x="688428" y="1122565"/>
                  </a:moveTo>
                  <a:lnTo>
                    <a:pt x="663194" y="1029500"/>
                  </a:lnTo>
                  <a:lnTo>
                    <a:pt x="681736" y="1052728"/>
                  </a:lnTo>
                  <a:lnTo>
                    <a:pt x="684072" y="1052982"/>
                  </a:lnTo>
                  <a:lnTo>
                    <a:pt x="686828" y="1050772"/>
                  </a:lnTo>
                  <a:lnTo>
                    <a:pt x="687285" y="1049299"/>
                  </a:lnTo>
                  <a:lnTo>
                    <a:pt x="686612" y="1046937"/>
                  </a:lnTo>
                  <a:lnTo>
                    <a:pt x="658901" y="1012215"/>
                  </a:lnTo>
                  <a:lnTo>
                    <a:pt x="658101" y="1011809"/>
                  </a:lnTo>
                  <a:lnTo>
                    <a:pt x="657250" y="1011643"/>
                  </a:lnTo>
                  <a:lnTo>
                    <a:pt x="656424" y="1011135"/>
                  </a:lnTo>
                  <a:lnTo>
                    <a:pt x="655396" y="1010958"/>
                  </a:lnTo>
                  <a:lnTo>
                    <a:pt x="652970" y="1011605"/>
                  </a:lnTo>
                  <a:lnTo>
                    <a:pt x="652043" y="1012799"/>
                  </a:lnTo>
                  <a:lnTo>
                    <a:pt x="651776" y="1014133"/>
                  </a:lnTo>
                  <a:lnTo>
                    <a:pt x="651306" y="1015022"/>
                  </a:lnTo>
                  <a:lnTo>
                    <a:pt x="644296" y="1060132"/>
                  </a:lnTo>
                  <a:lnTo>
                    <a:pt x="645668" y="1061999"/>
                  </a:lnTo>
                  <a:lnTo>
                    <a:pt x="649732" y="1062634"/>
                  </a:lnTo>
                  <a:lnTo>
                    <a:pt x="651624" y="1061250"/>
                  </a:lnTo>
                  <a:lnTo>
                    <a:pt x="656170" y="1032014"/>
                  </a:lnTo>
                  <a:lnTo>
                    <a:pt x="680770" y="1122438"/>
                  </a:lnTo>
                  <a:lnTo>
                    <a:pt x="681304" y="1124419"/>
                  </a:lnTo>
                  <a:lnTo>
                    <a:pt x="683348" y="1125601"/>
                  </a:lnTo>
                  <a:lnTo>
                    <a:pt x="687260" y="1124521"/>
                  </a:lnTo>
                  <a:lnTo>
                    <a:pt x="688428" y="1122565"/>
                  </a:lnTo>
                  <a:close/>
                </a:path>
              </a:pathLst>
            </a:custGeom>
            <a:solidFill>
              <a:srgbClr val="FFF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526025" y="4868069"/>
              <a:ext cx="121569" cy="117949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3654018" y="5042178"/>
              <a:ext cx="464184" cy="483870"/>
            </a:xfrm>
            <a:custGeom>
              <a:avLst/>
              <a:gdLst/>
              <a:ahLst/>
              <a:cxnLst/>
              <a:rect l="l" t="t" r="r" b="b"/>
              <a:pathLst>
                <a:path w="464185" h="483870">
                  <a:moveTo>
                    <a:pt x="81114" y="87388"/>
                  </a:moveTo>
                  <a:lnTo>
                    <a:pt x="80772" y="86080"/>
                  </a:lnTo>
                  <a:lnTo>
                    <a:pt x="80797" y="85051"/>
                  </a:lnTo>
                  <a:lnTo>
                    <a:pt x="67157" y="41490"/>
                  </a:lnTo>
                  <a:lnTo>
                    <a:pt x="65100" y="40424"/>
                  </a:lnTo>
                  <a:lnTo>
                    <a:pt x="61188" y="41643"/>
                  </a:lnTo>
                  <a:lnTo>
                    <a:pt x="60096" y="43738"/>
                  </a:lnTo>
                  <a:lnTo>
                    <a:pt x="68922" y="71970"/>
                  </a:lnTo>
                  <a:lnTo>
                    <a:pt x="6921" y="1689"/>
                  </a:lnTo>
                  <a:lnTo>
                    <a:pt x="5575" y="152"/>
                  </a:lnTo>
                  <a:lnTo>
                    <a:pt x="3213" y="0"/>
                  </a:lnTo>
                  <a:lnTo>
                    <a:pt x="177" y="2692"/>
                  </a:lnTo>
                  <a:lnTo>
                    <a:pt x="0" y="4965"/>
                  </a:lnTo>
                  <a:lnTo>
                    <a:pt x="63741" y="77330"/>
                  </a:lnTo>
                  <a:lnTo>
                    <a:pt x="36842" y="64681"/>
                  </a:lnTo>
                  <a:lnTo>
                    <a:pt x="34632" y="65468"/>
                  </a:lnTo>
                  <a:lnTo>
                    <a:pt x="33121" y="68656"/>
                  </a:lnTo>
                  <a:lnTo>
                    <a:pt x="33375" y="70205"/>
                  </a:lnTo>
                  <a:lnTo>
                    <a:pt x="35026" y="72034"/>
                  </a:lnTo>
                  <a:lnTo>
                    <a:pt x="75209" y="90932"/>
                  </a:lnTo>
                  <a:lnTo>
                    <a:pt x="76111" y="90944"/>
                  </a:lnTo>
                  <a:lnTo>
                    <a:pt x="76949" y="90728"/>
                  </a:lnTo>
                  <a:lnTo>
                    <a:pt x="77927" y="90805"/>
                  </a:lnTo>
                  <a:lnTo>
                    <a:pt x="78930" y="90512"/>
                  </a:lnTo>
                  <a:lnTo>
                    <a:pt x="80797" y="88849"/>
                  </a:lnTo>
                  <a:lnTo>
                    <a:pt x="81114" y="87388"/>
                  </a:lnTo>
                  <a:close/>
                </a:path>
                <a:path w="464185" h="483870">
                  <a:moveTo>
                    <a:pt x="200863" y="217271"/>
                  </a:moveTo>
                  <a:lnTo>
                    <a:pt x="200507" y="215963"/>
                  </a:lnTo>
                  <a:lnTo>
                    <a:pt x="200533" y="214934"/>
                  </a:lnTo>
                  <a:lnTo>
                    <a:pt x="186905" y="171386"/>
                  </a:lnTo>
                  <a:lnTo>
                    <a:pt x="184835" y="170307"/>
                  </a:lnTo>
                  <a:lnTo>
                    <a:pt x="180924" y="171538"/>
                  </a:lnTo>
                  <a:lnTo>
                    <a:pt x="179832" y="173621"/>
                  </a:lnTo>
                  <a:lnTo>
                    <a:pt x="188658" y="201853"/>
                  </a:lnTo>
                  <a:lnTo>
                    <a:pt x="126657" y="131584"/>
                  </a:lnTo>
                  <a:lnTo>
                    <a:pt x="125310" y="130048"/>
                  </a:lnTo>
                  <a:lnTo>
                    <a:pt x="122948" y="129882"/>
                  </a:lnTo>
                  <a:lnTo>
                    <a:pt x="119926" y="132575"/>
                  </a:lnTo>
                  <a:lnTo>
                    <a:pt x="119735" y="134848"/>
                  </a:lnTo>
                  <a:lnTo>
                    <a:pt x="183476" y="207213"/>
                  </a:lnTo>
                  <a:lnTo>
                    <a:pt x="156578" y="194564"/>
                  </a:lnTo>
                  <a:lnTo>
                    <a:pt x="154381" y="195351"/>
                  </a:lnTo>
                  <a:lnTo>
                    <a:pt x="152869" y="198539"/>
                  </a:lnTo>
                  <a:lnTo>
                    <a:pt x="153111" y="200088"/>
                  </a:lnTo>
                  <a:lnTo>
                    <a:pt x="154762" y="201917"/>
                  </a:lnTo>
                  <a:lnTo>
                    <a:pt x="194957" y="220814"/>
                  </a:lnTo>
                  <a:lnTo>
                    <a:pt x="195859" y="220827"/>
                  </a:lnTo>
                  <a:lnTo>
                    <a:pt x="196684" y="220611"/>
                  </a:lnTo>
                  <a:lnTo>
                    <a:pt x="197662" y="220687"/>
                  </a:lnTo>
                  <a:lnTo>
                    <a:pt x="198666" y="220408"/>
                  </a:lnTo>
                  <a:lnTo>
                    <a:pt x="200545" y="218732"/>
                  </a:lnTo>
                  <a:lnTo>
                    <a:pt x="200863" y="217271"/>
                  </a:lnTo>
                  <a:close/>
                </a:path>
                <a:path w="464185" h="483870">
                  <a:moveTo>
                    <a:pt x="326859" y="337591"/>
                  </a:moveTo>
                  <a:lnTo>
                    <a:pt x="326504" y="336270"/>
                  </a:lnTo>
                  <a:lnTo>
                    <a:pt x="326529" y="335254"/>
                  </a:lnTo>
                  <a:lnTo>
                    <a:pt x="312902" y="291693"/>
                  </a:lnTo>
                  <a:lnTo>
                    <a:pt x="310845" y="290626"/>
                  </a:lnTo>
                  <a:lnTo>
                    <a:pt x="306920" y="291846"/>
                  </a:lnTo>
                  <a:lnTo>
                    <a:pt x="305841" y="293941"/>
                  </a:lnTo>
                  <a:lnTo>
                    <a:pt x="314667" y="322173"/>
                  </a:lnTo>
                  <a:lnTo>
                    <a:pt x="252666" y="251891"/>
                  </a:lnTo>
                  <a:lnTo>
                    <a:pt x="251307" y="250355"/>
                  </a:lnTo>
                  <a:lnTo>
                    <a:pt x="248958" y="250202"/>
                  </a:lnTo>
                  <a:lnTo>
                    <a:pt x="245922" y="252895"/>
                  </a:lnTo>
                  <a:lnTo>
                    <a:pt x="245745" y="255168"/>
                  </a:lnTo>
                  <a:lnTo>
                    <a:pt x="309486" y="327533"/>
                  </a:lnTo>
                  <a:lnTo>
                    <a:pt x="282575" y="314883"/>
                  </a:lnTo>
                  <a:lnTo>
                    <a:pt x="280377" y="315671"/>
                  </a:lnTo>
                  <a:lnTo>
                    <a:pt x="278866" y="318858"/>
                  </a:lnTo>
                  <a:lnTo>
                    <a:pt x="279107" y="320408"/>
                  </a:lnTo>
                  <a:lnTo>
                    <a:pt x="280771" y="322224"/>
                  </a:lnTo>
                  <a:lnTo>
                    <a:pt x="320954" y="341134"/>
                  </a:lnTo>
                  <a:lnTo>
                    <a:pt x="321856" y="341147"/>
                  </a:lnTo>
                  <a:lnTo>
                    <a:pt x="322694" y="340931"/>
                  </a:lnTo>
                  <a:lnTo>
                    <a:pt x="323659" y="341007"/>
                  </a:lnTo>
                  <a:lnTo>
                    <a:pt x="324662" y="340715"/>
                  </a:lnTo>
                  <a:lnTo>
                    <a:pt x="326542" y="339051"/>
                  </a:lnTo>
                  <a:lnTo>
                    <a:pt x="326859" y="337591"/>
                  </a:lnTo>
                  <a:close/>
                </a:path>
                <a:path w="464185" h="483870">
                  <a:moveTo>
                    <a:pt x="463651" y="480225"/>
                  </a:moveTo>
                  <a:lnTo>
                    <a:pt x="463308" y="478904"/>
                  </a:lnTo>
                  <a:lnTo>
                    <a:pt x="463334" y="477888"/>
                  </a:lnTo>
                  <a:lnTo>
                    <a:pt x="449707" y="434327"/>
                  </a:lnTo>
                  <a:lnTo>
                    <a:pt x="447636" y="433260"/>
                  </a:lnTo>
                  <a:lnTo>
                    <a:pt x="443725" y="434479"/>
                  </a:lnTo>
                  <a:lnTo>
                    <a:pt x="442633" y="436575"/>
                  </a:lnTo>
                  <a:lnTo>
                    <a:pt x="451459" y="464794"/>
                  </a:lnTo>
                  <a:lnTo>
                    <a:pt x="389458" y="394525"/>
                  </a:lnTo>
                  <a:lnTo>
                    <a:pt x="388112" y="392988"/>
                  </a:lnTo>
                  <a:lnTo>
                    <a:pt x="385749" y="392836"/>
                  </a:lnTo>
                  <a:lnTo>
                    <a:pt x="382714" y="395528"/>
                  </a:lnTo>
                  <a:lnTo>
                    <a:pt x="382536" y="397802"/>
                  </a:lnTo>
                  <a:lnTo>
                    <a:pt x="446278" y="470166"/>
                  </a:lnTo>
                  <a:lnTo>
                    <a:pt x="419379" y="457517"/>
                  </a:lnTo>
                  <a:lnTo>
                    <a:pt x="417169" y="458304"/>
                  </a:lnTo>
                  <a:lnTo>
                    <a:pt x="415671" y="461492"/>
                  </a:lnTo>
                  <a:lnTo>
                    <a:pt x="415912" y="463029"/>
                  </a:lnTo>
                  <a:lnTo>
                    <a:pt x="417563" y="464858"/>
                  </a:lnTo>
                  <a:lnTo>
                    <a:pt x="457746" y="483768"/>
                  </a:lnTo>
                  <a:lnTo>
                    <a:pt x="458647" y="483781"/>
                  </a:lnTo>
                  <a:lnTo>
                    <a:pt x="459486" y="483565"/>
                  </a:lnTo>
                  <a:lnTo>
                    <a:pt x="460463" y="483641"/>
                  </a:lnTo>
                  <a:lnTo>
                    <a:pt x="461467" y="483349"/>
                  </a:lnTo>
                  <a:lnTo>
                    <a:pt x="463334" y="481685"/>
                  </a:lnTo>
                  <a:lnTo>
                    <a:pt x="463651" y="480225"/>
                  </a:lnTo>
                  <a:close/>
                </a:path>
              </a:pathLst>
            </a:custGeom>
            <a:solidFill>
              <a:srgbClr val="FFF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40886" y="4440342"/>
              <a:ext cx="526274" cy="2057867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678487" y="7909640"/>
              <a:ext cx="416320" cy="201104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615719" y="7196221"/>
              <a:ext cx="416323" cy="201104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4123598" y="7408490"/>
              <a:ext cx="203835" cy="398780"/>
            </a:xfrm>
            <a:custGeom>
              <a:avLst/>
              <a:gdLst/>
              <a:ahLst/>
              <a:cxnLst/>
              <a:rect l="l" t="t" r="r" b="b"/>
              <a:pathLst>
                <a:path w="203835" h="398779">
                  <a:moveTo>
                    <a:pt x="121691" y="0"/>
                  </a:moveTo>
                  <a:lnTo>
                    <a:pt x="0" y="26822"/>
                  </a:lnTo>
                  <a:lnTo>
                    <a:pt x="81902" y="398360"/>
                  </a:lnTo>
                  <a:lnTo>
                    <a:pt x="203593" y="371538"/>
                  </a:lnTo>
                  <a:lnTo>
                    <a:pt x="121691" y="0"/>
                  </a:lnTo>
                  <a:close/>
                </a:path>
              </a:pathLst>
            </a:custGeom>
            <a:solidFill>
              <a:srgbClr val="EA2D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4517915" y="7527022"/>
              <a:ext cx="163195" cy="43180"/>
            </a:xfrm>
            <a:custGeom>
              <a:avLst/>
              <a:gdLst/>
              <a:ahLst/>
              <a:cxnLst/>
              <a:rect l="l" t="t" r="r" b="b"/>
              <a:pathLst>
                <a:path w="163195" h="43179">
                  <a:moveTo>
                    <a:pt x="0" y="42595"/>
                  </a:moveTo>
                  <a:lnTo>
                    <a:pt x="162915" y="0"/>
                  </a:lnTo>
                </a:path>
              </a:pathLst>
            </a:custGeom>
            <a:ln w="127000">
              <a:solidFill>
                <a:srgbClr val="EA2D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4731571" y="7469773"/>
              <a:ext cx="163195" cy="43180"/>
            </a:xfrm>
            <a:custGeom>
              <a:avLst/>
              <a:gdLst/>
              <a:ahLst/>
              <a:cxnLst/>
              <a:rect l="l" t="t" r="r" b="b"/>
              <a:pathLst>
                <a:path w="163195" h="43179">
                  <a:moveTo>
                    <a:pt x="0" y="42595"/>
                  </a:moveTo>
                  <a:lnTo>
                    <a:pt x="162915" y="0"/>
                  </a:lnTo>
                </a:path>
              </a:pathLst>
            </a:custGeom>
            <a:ln w="127000">
              <a:solidFill>
                <a:srgbClr val="EA2D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4952928" y="7411916"/>
              <a:ext cx="163195" cy="43180"/>
            </a:xfrm>
            <a:custGeom>
              <a:avLst/>
              <a:gdLst/>
              <a:ahLst/>
              <a:cxnLst/>
              <a:rect l="l" t="t" r="r" b="b"/>
              <a:pathLst>
                <a:path w="163195" h="43179">
                  <a:moveTo>
                    <a:pt x="0" y="42595"/>
                  </a:moveTo>
                  <a:lnTo>
                    <a:pt x="162915" y="0"/>
                  </a:lnTo>
                </a:path>
              </a:pathLst>
            </a:custGeom>
            <a:ln w="127000">
              <a:solidFill>
                <a:srgbClr val="EA2D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5160072" y="7357767"/>
              <a:ext cx="163195" cy="43180"/>
            </a:xfrm>
            <a:custGeom>
              <a:avLst/>
              <a:gdLst/>
              <a:ahLst/>
              <a:cxnLst/>
              <a:rect l="l" t="t" r="r" b="b"/>
              <a:pathLst>
                <a:path w="163195" h="43179">
                  <a:moveTo>
                    <a:pt x="0" y="42595"/>
                  </a:moveTo>
                  <a:lnTo>
                    <a:pt x="162915" y="0"/>
                  </a:lnTo>
                </a:path>
              </a:pathLst>
            </a:custGeom>
            <a:ln w="127000">
              <a:solidFill>
                <a:srgbClr val="EA2D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 txBox="1"/>
          <p:nvPr/>
        </p:nvSpPr>
        <p:spPr>
          <a:xfrm rot="20760000">
            <a:off x="4576894" y="7409202"/>
            <a:ext cx="727793" cy="109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60"/>
              </a:lnSpc>
            </a:pPr>
            <a:r>
              <a:rPr sz="850" spc="-20" dirty="0">
                <a:solidFill>
                  <a:srgbClr val="231F20"/>
                </a:solidFill>
                <a:latin typeface="Trebuchet MS"/>
                <a:cs typeface="Trebuchet MS"/>
              </a:rPr>
              <a:t>проспект</a:t>
            </a:r>
            <a:r>
              <a:rPr sz="850" spc="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275" spc="-30" baseline="3267" dirty="0">
                <a:solidFill>
                  <a:srgbClr val="231F20"/>
                </a:solidFill>
                <a:latin typeface="Trebuchet MS"/>
                <a:cs typeface="Trebuchet MS"/>
              </a:rPr>
              <a:t>Абая</a:t>
            </a:r>
            <a:endParaRPr sz="1275" baseline="3267">
              <a:latin typeface="Trebuchet MS"/>
              <a:cs typeface="Trebuchet MS"/>
            </a:endParaRPr>
          </a:p>
        </p:txBody>
      </p:sp>
      <p:sp>
        <p:nvSpPr>
          <p:cNvPr id="49" name="object 49"/>
          <p:cNvSpPr txBox="1"/>
          <p:nvPr/>
        </p:nvSpPr>
        <p:spPr>
          <a:xfrm rot="20280000">
            <a:off x="8447452" y="5992590"/>
            <a:ext cx="909955" cy="231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20"/>
              </a:lnSpc>
            </a:pPr>
            <a:r>
              <a:rPr sz="1800" spc="-105" dirty="0">
                <a:solidFill>
                  <a:srgbClr val="231F20"/>
                </a:solidFill>
                <a:latin typeface="Trebuchet MS"/>
                <a:cs typeface="Trebuchet MS"/>
              </a:rPr>
              <a:t>пр.</a:t>
            </a:r>
            <a:r>
              <a:rPr sz="1800" spc="-5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31F20"/>
                </a:solidFill>
                <a:latin typeface="Trebuchet MS"/>
                <a:cs typeface="Trebuchet MS"/>
              </a:rPr>
              <a:t>Абая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50" name="object 50"/>
          <p:cNvSpPr txBox="1"/>
          <p:nvPr/>
        </p:nvSpPr>
        <p:spPr>
          <a:xfrm rot="4020000">
            <a:off x="6171943" y="5444612"/>
            <a:ext cx="1115147" cy="231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20"/>
              </a:lnSpc>
            </a:pPr>
            <a:r>
              <a:rPr sz="2700" spc="-172" baseline="3086" dirty="0">
                <a:solidFill>
                  <a:srgbClr val="231F20"/>
                </a:solidFill>
                <a:latin typeface="Trebuchet MS"/>
                <a:cs typeface="Trebuchet MS"/>
              </a:rPr>
              <a:t>пр</a:t>
            </a:r>
            <a:r>
              <a:rPr sz="2700" spc="-172" baseline="1543" dirty="0">
                <a:solidFill>
                  <a:srgbClr val="231F20"/>
                </a:solidFill>
                <a:latin typeface="Trebuchet MS"/>
                <a:cs typeface="Trebuchet MS"/>
              </a:rPr>
              <a:t>.</a:t>
            </a:r>
            <a:r>
              <a:rPr sz="2700" spc="-127" baseline="1543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2700" spc="-15" baseline="1543" dirty="0">
                <a:solidFill>
                  <a:srgbClr val="231F20"/>
                </a:solidFill>
                <a:latin typeface="Trebuchet MS"/>
                <a:cs typeface="Trebuchet MS"/>
              </a:rPr>
              <a:t>Алат</a:t>
            </a:r>
            <a:r>
              <a:rPr sz="1800" spc="-10" dirty="0">
                <a:solidFill>
                  <a:srgbClr val="231F20"/>
                </a:solidFill>
                <a:latin typeface="Trebuchet MS"/>
                <a:cs typeface="Trebuchet MS"/>
              </a:rPr>
              <a:t>ау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51" name="object 51"/>
          <p:cNvSpPr txBox="1"/>
          <p:nvPr/>
        </p:nvSpPr>
        <p:spPr>
          <a:xfrm rot="2760000">
            <a:off x="3263982" y="4869822"/>
            <a:ext cx="1140682" cy="109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60"/>
              </a:lnSpc>
            </a:pPr>
            <a:r>
              <a:rPr sz="1275" spc="-120" baseline="6535" dirty="0">
                <a:solidFill>
                  <a:srgbClr val="231F20"/>
                </a:solidFill>
                <a:latin typeface="Trebuchet MS"/>
                <a:cs typeface="Trebuchet MS"/>
              </a:rPr>
              <a:t>ул.</a:t>
            </a:r>
            <a:r>
              <a:rPr sz="1275" spc="-22" baseline="653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275" spc="-30" baseline="6535" dirty="0">
                <a:solidFill>
                  <a:srgbClr val="231F20"/>
                </a:solidFill>
                <a:latin typeface="Trebuchet MS"/>
                <a:cs typeface="Trebuchet MS"/>
              </a:rPr>
              <a:t>Узак</a:t>
            </a:r>
            <a:r>
              <a:rPr sz="1275" spc="-30" baseline="3267" dirty="0">
                <a:solidFill>
                  <a:srgbClr val="231F20"/>
                </a:solidFill>
                <a:latin typeface="Trebuchet MS"/>
                <a:cs typeface="Trebuchet MS"/>
              </a:rPr>
              <a:t>бай</a:t>
            </a:r>
            <a:r>
              <a:rPr sz="1275" spc="-22" baseline="3267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275" spc="-15" baseline="3267" dirty="0">
                <a:solidFill>
                  <a:srgbClr val="231F20"/>
                </a:solidFill>
                <a:latin typeface="Trebuchet MS"/>
                <a:cs typeface="Trebuchet MS"/>
              </a:rPr>
              <a:t>Карам</a:t>
            </a:r>
            <a:r>
              <a:rPr sz="850" spc="-10" dirty="0">
                <a:solidFill>
                  <a:srgbClr val="231F20"/>
                </a:solidFill>
                <a:latin typeface="Trebuchet MS"/>
                <a:cs typeface="Trebuchet MS"/>
              </a:rPr>
              <a:t>анов</a:t>
            </a:r>
            <a:endParaRPr sz="850">
              <a:latin typeface="Trebuchet MS"/>
              <a:cs typeface="Trebuchet MS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2259355" y="2677755"/>
            <a:ext cx="4869180" cy="6026785"/>
            <a:chOff x="2259355" y="2677755"/>
            <a:chExt cx="4869180" cy="6026785"/>
          </a:xfrm>
        </p:grpSpPr>
        <p:sp>
          <p:nvSpPr>
            <p:cNvPr id="53" name="object 53"/>
            <p:cNvSpPr/>
            <p:nvPr/>
          </p:nvSpPr>
          <p:spPr>
            <a:xfrm>
              <a:off x="3127214" y="2747605"/>
              <a:ext cx="106680" cy="1784350"/>
            </a:xfrm>
            <a:custGeom>
              <a:avLst/>
              <a:gdLst/>
              <a:ahLst/>
              <a:cxnLst/>
              <a:rect l="l" t="t" r="r" b="b"/>
              <a:pathLst>
                <a:path w="106680" h="1784350">
                  <a:moveTo>
                    <a:pt x="106413" y="1784083"/>
                  </a:moveTo>
                  <a:lnTo>
                    <a:pt x="0" y="1498498"/>
                  </a:lnTo>
                  <a:lnTo>
                    <a:pt x="106413" y="0"/>
                  </a:lnTo>
                </a:path>
              </a:pathLst>
            </a:custGeom>
            <a:ln w="139700">
              <a:solidFill>
                <a:srgbClr val="006C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5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506441" y="2707298"/>
              <a:ext cx="1042728" cy="2212902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711602" y="4369193"/>
              <a:ext cx="378152" cy="266971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071534" y="8259293"/>
              <a:ext cx="340313" cy="264919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279292" y="8129113"/>
              <a:ext cx="275911" cy="331346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5356873" y="8163153"/>
              <a:ext cx="337540" cy="196314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2575920" y="4063294"/>
              <a:ext cx="187325" cy="211454"/>
            </a:xfrm>
            <a:custGeom>
              <a:avLst/>
              <a:gdLst/>
              <a:ahLst/>
              <a:cxnLst/>
              <a:rect l="l" t="t" r="r" b="b"/>
              <a:pathLst>
                <a:path w="187325" h="211454">
                  <a:moveTo>
                    <a:pt x="14655" y="0"/>
                  </a:moveTo>
                  <a:lnTo>
                    <a:pt x="10584" y="0"/>
                  </a:lnTo>
                  <a:lnTo>
                    <a:pt x="2222" y="4051"/>
                  </a:lnTo>
                  <a:lnTo>
                    <a:pt x="0" y="8115"/>
                  </a:lnTo>
                  <a:lnTo>
                    <a:pt x="50" y="198412"/>
                  </a:lnTo>
                  <a:lnTo>
                    <a:pt x="1730" y="204887"/>
                  </a:lnTo>
                  <a:lnTo>
                    <a:pt x="6040" y="209265"/>
                  </a:lnTo>
                  <a:lnTo>
                    <a:pt x="11943" y="210922"/>
                  </a:lnTo>
                  <a:lnTo>
                    <a:pt x="18274" y="209265"/>
                  </a:lnTo>
                  <a:lnTo>
                    <a:pt x="42958" y="195402"/>
                  </a:lnTo>
                  <a:lnTo>
                    <a:pt x="13169" y="195402"/>
                  </a:lnTo>
                  <a:lnTo>
                    <a:pt x="11488" y="194500"/>
                  </a:lnTo>
                  <a:lnTo>
                    <a:pt x="11163" y="192608"/>
                  </a:lnTo>
                  <a:lnTo>
                    <a:pt x="11139" y="14427"/>
                  </a:lnTo>
                  <a:lnTo>
                    <a:pt x="11277" y="12547"/>
                  </a:lnTo>
                  <a:lnTo>
                    <a:pt x="13182" y="11442"/>
                  </a:lnTo>
                  <a:lnTo>
                    <a:pt x="34484" y="11442"/>
                  </a:lnTo>
                  <a:lnTo>
                    <a:pt x="14655" y="0"/>
                  </a:lnTo>
                  <a:close/>
                </a:path>
                <a:path w="187325" h="211454">
                  <a:moveTo>
                    <a:pt x="34484" y="11442"/>
                  </a:moveTo>
                  <a:lnTo>
                    <a:pt x="13182" y="11442"/>
                  </a:lnTo>
                  <a:lnTo>
                    <a:pt x="18453" y="14427"/>
                  </a:lnTo>
                  <a:lnTo>
                    <a:pt x="21729" y="16395"/>
                  </a:lnTo>
                  <a:lnTo>
                    <a:pt x="162228" y="99208"/>
                  </a:lnTo>
                  <a:lnTo>
                    <a:pt x="169113" y="103174"/>
                  </a:lnTo>
                  <a:lnTo>
                    <a:pt x="172364" y="105003"/>
                  </a:lnTo>
                  <a:lnTo>
                    <a:pt x="172305" y="105702"/>
                  </a:lnTo>
                  <a:lnTo>
                    <a:pt x="172207" y="106873"/>
                  </a:lnTo>
                  <a:lnTo>
                    <a:pt x="172148" y="107569"/>
                  </a:lnTo>
                  <a:lnTo>
                    <a:pt x="169075" y="109232"/>
                  </a:lnTo>
                  <a:lnTo>
                    <a:pt x="15189" y="194500"/>
                  </a:lnTo>
                  <a:lnTo>
                    <a:pt x="13169" y="195402"/>
                  </a:lnTo>
                  <a:lnTo>
                    <a:pt x="42958" y="195402"/>
                  </a:lnTo>
                  <a:lnTo>
                    <a:pt x="180428" y="117602"/>
                  </a:lnTo>
                  <a:lnTo>
                    <a:pt x="185166" y="112901"/>
                  </a:lnTo>
                  <a:lnTo>
                    <a:pt x="186739" y="106873"/>
                  </a:lnTo>
                  <a:lnTo>
                    <a:pt x="185156" y="100832"/>
                  </a:lnTo>
                  <a:lnTo>
                    <a:pt x="180428" y="96088"/>
                  </a:lnTo>
                  <a:lnTo>
                    <a:pt x="34484" y="11442"/>
                  </a:lnTo>
                  <a:close/>
                </a:path>
              </a:pathLst>
            </a:custGeom>
            <a:solidFill>
              <a:srgbClr val="EF413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2587081" y="4074738"/>
              <a:ext cx="161290" cy="184150"/>
            </a:xfrm>
            <a:custGeom>
              <a:avLst/>
              <a:gdLst/>
              <a:ahLst/>
              <a:cxnLst/>
              <a:rect l="l" t="t" r="r" b="b"/>
              <a:pathLst>
                <a:path w="161289" h="184150">
                  <a:moveTo>
                    <a:pt x="2019" y="0"/>
                  </a:moveTo>
                  <a:lnTo>
                    <a:pt x="114" y="1104"/>
                  </a:lnTo>
                  <a:lnTo>
                    <a:pt x="0" y="181165"/>
                  </a:lnTo>
                  <a:lnTo>
                    <a:pt x="337" y="183057"/>
                  </a:lnTo>
                  <a:lnTo>
                    <a:pt x="2006" y="183959"/>
                  </a:lnTo>
                  <a:lnTo>
                    <a:pt x="4025" y="183057"/>
                  </a:lnTo>
                  <a:lnTo>
                    <a:pt x="11832" y="178727"/>
                  </a:lnTo>
                  <a:lnTo>
                    <a:pt x="4318" y="178727"/>
                  </a:lnTo>
                  <a:lnTo>
                    <a:pt x="4343" y="111023"/>
                  </a:lnTo>
                  <a:lnTo>
                    <a:pt x="5335" y="111023"/>
                  </a:lnTo>
                  <a:lnTo>
                    <a:pt x="3727" y="109131"/>
                  </a:lnTo>
                  <a:lnTo>
                    <a:pt x="3657" y="108585"/>
                  </a:lnTo>
                  <a:lnTo>
                    <a:pt x="3822" y="106756"/>
                  </a:lnTo>
                  <a:lnTo>
                    <a:pt x="3911" y="99910"/>
                  </a:lnTo>
                  <a:lnTo>
                    <a:pt x="5346" y="98450"/>
                  </a:lnTo>
                  <a:lnTo>
                    <a:pt x="36449" y="98450"/>
                  </a:lnTo>
                  <a:lnTo>
                    <a:pt x="37045" y="98158"/>
                  </a:lnTo>
                  <a:lnTo>
                    <a:pt x="49029" y="83439"/>
                  </a:lnTo>
                  <a:lnTo>
                    <a:pt x="34899" y="83439"/>
                  </a:lnTo>
                  <a:lnTo>
                    <a:pt x="33642" y="83058"/>
                  </a:lnTo>
                  <a:lnTo>
                    <a:pt x="5334" y="58394"/>
                  </a:lnTo>
                  <a:lnTo>
                    <a:pt x="5143" y="56489"/>
                  </a:lnTo>
                  <a:lnTo>
                    <a:pt x="7836" y="52870"/>
                  </a:lnTo>
                  <a:lnTo>
                    <a:pt x="10223" y="49834"/>
                  </a:lnTo>
                  <a:lnTo>
                    <a:pt x="12433" y="49593"/>
                  </a:lnTo>
                  <a:lnTo>
                    <a:pt x="86338" y="49593"/>
                  </a:lnTo>
                  <a:lnTo>
                    <a:pt x="10566" y="4953"/>
                  </a:lnTo>
                  <a:lnTo>
                    <a:pt x="7289" y="2984"/>
                  </a:lnTo>
                  <a:lnTo>
                    <a:pt x="2019" y="0"/>
                  </a:lnTo>
                  <a:close/>
                </a:path>
                <a:path w="161289" h="184150">
                  <a:moveTo>
                    <a:pt x="35763" y="118795"/>
                  </a:moveTo>
                  <a:lnTo>
                    <a:pt x="35420" y="119049"/>
                  </a:lnTo>
                  <a:lnTo>
                    <a:pt x="26746" y="130327"/>
                  </a:lnTo>
                  <a:lnTo>
                    <a:pt x="21958" y="136423"/>
                  </a:lnTo>
                  <a:lnTo>
                    <a:pt x="34315" y="148018"/>
                  </a:lnTo>
                  <a:lnTo>
                    <a:pt x="39255" y="149885"/>
                  </a:lnTo>
                  <a:lnTo>
                    <a:pt x="41808" y="152654"/>
                  </a:lnTo>
                  <a:lnTo>
                    <a:pt x="44526" y="156527"/>
                  </a:lnTo>
                  <a:lnTo>
                    <a:pt x="40068" y="158978"/>
                  </a:lnTo>
                  <a:lnTo>
                    <a:pt x="36690" y="160883"/>
                  </a:lnTo>
                  <a:lnTo>
                    <a:pt x="5257" y="178282"/>
                  </a:lnTo>
                  <a:lnTo>
                    <a:pt x="4318" y="178727"/>
                  </a:lnTo>
                  <a:lnTo>
                    <a:pt x="11832" y="178727"/>
                  </a:lnTo>
                  <a:lnTo>
                    <a:pt x="105968" y="126504"/>
                  </a:lnTo>
                  <a:lnTo>
                    <a:pt x="95631" y="126504"/>
                  </a:lnTo>
                  <a:lnTo>
                    <a:pt x="88607" y="123050"/>
                  </a:lnTo>
                  <a:lnTo>
                    <a:pt x="86029" y="120980"/>
                  </a:lnTo>
                  <a:lnTo>
                    <a:pt x="85742" y="120586"/>
                  </a:lnTo>
                  <a:lnTo>
                    <a:pt x="38633" y="120586"/>
                  </a:lnTo>
                  <a:lnTo>
                    <a:pt x="37401" y="120434"/>
                  </a:lnTo>
                  <a:lnTo>
                    <a:pt x="35763" y="118795"/>
                  </a:lnTo>
                  <a:close/>
                </a:path>
                <a:path w="161289" h="184150">
                  <a:moveTo>
                    <a:pt x="33312" y="111023"/>
                  </a:moveTo>
                  <a:lnTo>
                    <a:pt x="4850" y="111023"/>
                  </a:lnTo>
                  <a:lnTo>
                    <a:pt x="13754" y="113474"/>
                  </a:lnTo>
                  <a:lnTo>
                    <a:pt x="18808" y="120040"/>
                  </a:lnTo>
                  <a:lnTo>
                    <a:pt x="18858" y="123050"/>
                  </a:lnTo>
                  <a:lnTo>
                    <a:pt x="18973" y="129794"/>
                  </a:lnTo>
                  <a:lnTo>
                    <a:pt x="19608" y="131610"/>
                  </a:lnTo>
                  <a:lnTo>
                    <a:pt x="20481" y="133731"/>
                  </a:lnTo>
                  <a:lnTo>
                    <a:pt x="20908" y="133731"/>
                  </a:lnTo>
                  <a:lnTo>
                    <a:pt x="21170" y="132969"/>
                  </a:lnTo>
                  <a:lnTo>
                    <a:pt x="30533" y="120586"/>
                  </a:lnTo>
                  <a:lnTo>
                    <a:pt x="34276" y="115684"/>
                  </a:lnTo>
                  <a:lnTo>
                    <a:pt x="34305" y="115125"/>
                  </a:lnTo>
                  <a:lnTo>
                    <a:pt x="33894" y="113474"/>
                  </a:lnTo>
                  <a:lnTo>
                    <a:pt x="33845" y="112471"/>
                  </a:lnTo>
                  <a:lnTo>
                    <a:pt x="33609" y="111366"/>
                  </a:lnTo>
                  <a:lnTo>
                    <a:pt x="33312" y="111023"/>
                  </a:lnTo>
                  <a:close/>
                </a:path>
                <a:path w="161289" h="184150">
                  <a:moveTo>
                    <a:pt x="148196" y="103111"/>
                  </a:moveTo>
                  <a:lnTo>
                    <a:pt x="104738" y="103111"/>
                  </a:lnTo>
                  <a:lnTo>
                    <a:pt x="108534" y="106756"/>
                  </a:lnTo>
                  <a:lnTo>
                    <a:pt x="108473" y="109921"/>
                  </a:lnTo>
                  <a:lnTo>
                    <a:pt x="108356" y="115684"/>
                  </a:lnTo>
                  <a:lnTo>
                    <a:pt x="107099" y="119634"/>
                  </a:lnTo>
                  <a:lnTo>
                    <a:pt x="100660" y="125742"/>
                  </a:lnTo>
                  <a:lnTo>
                    <a:pt x="95631" y="126504"/>
                  </a:lnTo>
                  <a:lnTo>
                    <a:pt x="105968" y="126504"/>
                  </a:lnTo>
                  <a:lnTo>
                    <a:pt x="148196" y="103111"/>
                  </a:lnTo>
                  <a:close/>
                </a:path>
                <a:path w="161289" h="184150">
                  <a:moveTo>
                    <a:pt x="91900" y="52870"/>
                  </a:moveTo>
                  <a:lnTo>
                    <a:pt x="72796" y="52870"/>
                  </a:lnTo>
                  <a:lnTo>
                    <a:pt x="75006" y="54457"/>
                  </a:lnTo>
                  <a:lnTo>
                    <a:pt x="93294" y="67792"/>
                  </a:lnTo>
                  <a:lnTo>
                    <a:pt x="97644" y="70891"/>
                  </a:lnTo>
                  <a:lnTo>
                    <a:pt x="97869" y="71094"/>
                  </a:lnTo>
                  <a:lnTo>
                    <a:pt x="98399" y="72250"/>
                  </a:lnTo>
                  <a:lnTo>
                    <a:pt x="98412" y="96177"/>
                  </a:lnTo>
                  <a:lnTo>
                    <a:pt x="97650" y="97472"/>
                  </a:lnTo>
                  <a:lnTo>
                    <a:pt x="90678" y="101371"/>
                  </a:lnTo>
                  <a:lnTo>
                    <a:pt x="85407" y="104559"/>
                  </a:lnTo>
                  <a:lnTo>
                    <a:pt x="77762" y="108585"/>
                  </a:lnTo>
                  <a:lnTo>
                    <a:pt x="75234" y="109131"/>
                  </a:lnTo>
                  <a:lnTo>
                    <a:pt x="41845" y="119634"/>
                  </a:lnTo>
                  <a:lnTo>
                    <a:pt x="38633" y="120586"/>
                  </a:lnTo>
                  <a:lnTo>
                    <a:pt x="85742" y="120586"/>
                  </a:lnTo>
                  <a:lnTo>
                    <a:pt x="81762" y="115125"/>
                  </a:lnTo>
                  <a:lnTo>
                    <a:pt x="82786" y="111366"/>
                  </a:lnTo>
                  <a:lnTo>
                    <a:pt x="82880" y="111023"/>
                  </a:lnTo>
                  <a:lnTo>
                    <a:pt x="89281" y="105486"/>
                  </a:lnTo>
                  <a:lnTo>
                    <a:pt x="94361" y="103466"/>
                  </a:lnTo>
                  <a:lnTo>
                    <a:pt x="99491" y="103111"/>
                  </a:lnTo>
                  <a:lnTo>
                    <a:pt x="148196" y="103111"/>
                  </a:lnTo>
                  <a:lnTo>
                    <a:pt x="160892" y="96177"/>
                  </a:lnTo>
                  <a:lnTo>
                    <a:pt x="161201" y="93560"/>
                  </a:lnTo>
                  <a:lnTo>
                    <a:pt x="157962" y="91732"/>
                  </a:lnTo>
                  <a:lnTo>
                    <a:pt x="151070" y="87760"/>
                  </a:lnTo>
                  <a:lnTo>
                    <a:pt x="91900" y="52870"/>
                  </a:lnTo>
                  <a:close/>
                </a:path>
                <a:path w="161289" h="184150">
                  <a:moveTo>
                    <a:pt x="70972" y="70281"/>
                  </a:moveTo>
                  <a:lnTo>
                    <a:pt x="55308" y="70281"/>
                  </a:lnTo>
                  <a:lnTo>
                    <a:pt x="55132" y="70726"/>
                  </a:lnTo>
                  <a:lnTo>
                    <a:pt x="55067" y="70891"/>
                  </a:lnTo>
                  <a:lnTo>
                    <a:pt x="54956" y="71374"/>
                  </a:lnTo>
                  <a:lnTo>
                    <a:pt x="52527" y="74752"/>
                  </a:lnTo>
                  <a:lnTo>
                    <a:pt x="50317" y="77762"/>
                  </a:lnTo>
                  <a:lnTo>
                    <a:pt x="47802" y="81089"/>
                  </a:lnTo>
                  <a:lnTo>
                    <a:pt x="47156" y="81445"/>
                  </a:lnTo>
                  <a:lnTo>
                    <a:pt x="46850" y="81445"/>
                  </a:lnTo>
                  <a:lnTo>
                    <a:pt x="43370" y="82067"/>
                  </a:lnTo>
                  <a:lnTo>
                    <a:pt x="34899" y="83439"/>
                  </a:lnTo>
                  <a:lnTo>
                    <a:pt x="49029" y="83439"/>
                  </a:lnTo>
                  <a:lnTo>
                    <a:pt x="57632" y="72872"/>
                  </a:lnTo>
                  <a:lnTo>
                    <a:pt x="59397" y="71374"/>
                  </a:lnTo>
                  <a:lnTo>
                    <a:pt x="70175" y="71374"/>
                  </a:lnTo>
                  <a:lnTo>
                    <a:pt x="70972" y="70281"/>
                  </a:lnTo>
                  <a:close/>
                </a:path>
                <a:path w="161289" h="184150">
                  <a:moveTo>
                    <a:pt x="70175" y="71374"/>
                  </a:moveTo>
                  <a:lnTo>
                    <a:pt x="61188" y="71374"/>
                  </a:lnTo>
                  <a:lnTo>
                    <a:pt x="63754" y="73202"/>
                  </a:lnTo>
                  <a:lnTo>
                    <a:pt x="66795" y="75628"/>
                  </a:lnTo>
                  <a:lnTo>
                    <a:pt x="67073" y="75628"/>
                  </a:lnTo>
                  <a:lnTo>
                    <a:pt x="70175" y="71374"/>
                  </a:lnTo>
                  <a:close/>
                </a:path>
                <a:path w="161289" h="184150">
                  <a:moveTo>
                    <a:pt x="86338" y="49593"/>
                  </a:moveTo>
                  <a:lnTo>
                    <a:pt x="12433" y="49593"/>
                  </a:lnTo>
                  <a:lnTo>
                    <a:pt x="36649" y="71094"/>
                  </a:lnTo>
                  <a:lnTo>
                    <a:pt x="37022" y="71374"/>
                  </a:lnTo>
                  <a:lnTo>
                    <a:pt x="38442" y="71894"/>
                  </a:lnTo>
                  <a:lnTo>
                    <a:pt x="45072" y="71094"/>
                  </a:lnTo>
                  <a:lnTo>
                    <a:pt x="49695" y="70726"/>
                  </a:lnTo>
                  <a:lnTo>
                    <a:pt x="54305" y="70281"/>
                  </a:lnTo>
                  <a:lnTo>
                    <a:pt x="70970" y="70281"/>
                  </a:lnTo>
                  <a:lnTo>
                    <a:pt x="73240" y="67284"/>
                  </a:lnTo>
                  <a:lnTo>
                    <a:pt x="73050" y="66903"/>
                  </a:lnTo>
                  <a:lnTo>
                    <a:pt x="69799" y="64706"/>
                  </a:lnTo>
                  <a:lnTo>
                    <a:pt x="68491" y="63754"/>
                  </a:lnTo>
                  <a:lnTo>
                    <a:pt x="66319" y="62217"/>
                  </a:lnTo>
                  <a:lnTo>
                    <a:pt x="65951" y="60185"/>
                  </a:lnTo>
                  <a:lnTo>
                    <a:pt x="68567" y="56286"/>
                  </a:lnTo>
                  <a:lnTo>
                    <a:pt x="70700" y="53238"/>
                  </a:lnTo>
                  <a:lnTo>
                    <a:pt x="72796" y="52870"/>
                  </a:lnTo>
                  <a:lnTo>
                    <a:pt x="91900" y="52870"/>
                  </a:lnTo>
                  <a:lnTo>
                    <a:pt x="86338" y="49593"/>
                  </a:lnTo>
                  <a:close/>
                </a:path>
              </a:pathLst>
            </a:custGeom>
            <a:solidFill>
              <a:srgbClr val="FFF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2590723" y="4124337"/>
              <a:ext cx="105410" cy="129539"/>
            </a:xfrm>
            <a:custGeom>
              <a:avLst/>
              <a:gdLst/>
              <a:ahLst/>
              <a:cxnLst/>
              <a:rect l="l" t="t" r="r" b="b"/>
              <a:pathLst>
                <a:path w="105410" h="129539">
                  <a:moveTo>
                    <a:pt x="51663" y="20688"/>
                  </a:moveTo>
                  <a:lnTo>
                    <a:pt x="41414" y="21501"/>
                  </a:lnTo>
                  <a:lnTo>
                    <a:pt x="34798" y="22301"/>
                  </a:lnTo>
                  <a:lnTo>
                    <a:pt x="33274" y="21742"/>
                  </a:lnTo>
                  <a:lnTo>
                    <a:pt x="8775" y="0"/>
                  </a:lnTo>
                  <a:lnTo>
                    <a:pt x="6565" y="241"/>
                  </a:lnTo>
                  <a:lnTo>
                    <a:pt x="1498" y="6896"/>
                  </a:lnTo>
                  <a:lnTo>
                    <a:pt x="1676" y="8788"/>
                  </a:lnTo>
                  <a:lnTo>
                    <a:pt x="29997" y="33464"/>
                  </a:lnTo>
                  <a:lnTo>
                    <a:pt x="31254" y="33845"/>
                  </a:lnTo>
                  <a:lnTo>
                    <a:pt x="43637" y="31775"/>
                  </a:lnTo>
                  <a:lnTo>
                    <a:pt x="44145" y="31496"/>
                  </a:lnTo>
                  <a:lnTo>
                    <a:pt x="51320" y="21767"/>
                  </a:lnTo>
                  <a:lnTo>
                    <a:pt x="51409" y="21297"/>
                  </a:lnTo>
                  <a:lnTo>
                    <a:pt x="51663" y="20688"/>
                  </a:lnTo>
                  <a:close/>
                </a:path>
                <a:path w="105410" h="129539">
                  <a:moveTo>
                    <a:pt x="94754" y="40843"/>
                  </a:moveTo>
                  <a:lnTo>
                    <a:pt x="94742" y="22669"/>
                  </a:lnTo>
                  <a:lnTo>
                    <a:pt x="94183" y="21437"/>
                  </a:lnTo>
                  <a:lnTo>
                    <a:pt x="91427" y="19469"/>
                  </a:lnTo>
                  <a:lnTo>
                    <a:pt x="89636" y="18199"/>
                  </a:lnTo>
                  <a:lnTo>
                    <a:pt x="82740" y="13182"/>
                  </a:lnTo>
                  <a:lnTo>
                    <a:pt x="82740" y="27343"/>
                  </a:lnTo>
                  <a:lnTo>
                    <a:pt x="82740" y="27749"/>
                  </a:lnTo>
                  <a:lnTo>
                    <a:pt x="82613" y="40843"/>
                  </a:lnTo>
                  <a:lnTo>
                    <a:pt x="82016" y="40462"/>
                  </a:lnTo>
                  <a:lnTo>
                    <a:pt x="81673" y="40271"/>
                  </a:lnTo>
                  <a:lnTo>
                    <a:pt x="71628" y="32499"/>
                  </a:lnTo>
                  <a:lnTo>
                    <a:pt x="66128" y="28308"/>
                  </a:lnTo>
                  <a:lnTo>
                    <a:pt x="66128" y="47891"/>
                  </a:lnTo>
                  <a:lnTo>
                    <a:pt x="66040" y="48094"/>
                  </a:lnTo>
                  <a:lnTo>
                    <a:pt x="65773" y="48577"/>
                  </a:lnTo>
                  <a:lnTo>
                    <a:pt x="65557" y="48577"/>
                  </a:lnTo>
                  <a:lnTo>
                    <a:pt x="51206" y="53187"/>
                  </a:lnTo>
                  <a:lnTo>
                    <a:pt x="43827" y="55422"/>
                  </a:lnTo>
                  <a:lnTo>
                    <a:pt x="43688" y="55194"/>
                  </a:lnTo>
                  <a:lnTo>
                    <a:pt x="44069" y="54610"/>
                  </a:lnTo>
                  <a:lnTo>
                    <a:pt x="48094" y="49898"/>
                  </a:lnTo>
                  <a:lnTo>
                    <a:pt x="51904" y="45478"/>
                  </a:lnTo>
                  <a:lnTo>
                    <a:pt x="56324" y="40271"/>
                  </a:lnTo>
                  <a:lnTo>
                    <a:pt x="56972" y="40271"/>
                  </a:lnTo>
                  <a:lnTo>
                    <a:pt x="60071" y="43053"/>
                  </a:lnTo>
                  <a:lnTo>
                    <a:pt x="65532" y="47713"/>
                  </a:lnTo>
                  <a:lnTo>
                    <a:pt x="65798" y="47713"/>
                  </a:lnTo>
                  <a:lnTo>
                    <a:pt x="66128" y="47891"/>
                  </a:lnTo>
                  <a:lnTo>
                    <a:pt x="66128" y="28308"/>
                  </a:lnTo>
                  <a:lnTo>
                    <a:pt x="65963" y="28181"/>
                  </a:lnTo>
                  <a:lnTo>
                    <a:pt x="65900" y="27749"/>
                  </a:lnTo>
                  <a:lnTo>
                    <a:pt x="67208" y="26060"/>
                  </a:lnTo>
                  <a:lnTo>
                    <a:pt x="68199" y="24765"/>
                  </a:lnTo>
                  <a:lnTo>
                    <a:pt x="72009" y="19469"/>
                  </a:lnTo>
                  <a:lnTo>
                    <a:pt x="72504" y="19469"/>
                  </a:lnTo>
                  <a:lnTo>
                    <a:pt x="75730" y="21780"/>
                  </a:lnTo>
                  <a:lnTo>
                    <a:pt x="78079" y="23406"/>
                  </a:lnTo>
                  <a:lnTo>
                    <a:pt x="82003" y="26060"/>
                  </a:lnTo>
                  <a:lnTo>
                    <a:pt x="82740" y="27343"/>
                  </a:lnTo>
                  <a:lnTo>
                    <a:pt x="82740" y="13182"/>
                  </a:lnTo>
                  <a:lnTo>
                    <a:pt x="69151" y="3276"/>
                  </a:lnTo>
                  <a:lnTo>
                    <a:pt x="67056" y="3657"/>
                  </a:lnTo>
                  <a:lnTo>
                    <a:pt x="64922" y="6705"/>
                  </a:lnTo>
                  <a:lnTo>
                    <a:pt x="62306" y="10604"/>
                  </a:lnTo>
                  <a:lnTo>
                    <a:pt x="62661" y="12636"/>
                  </a:lnTo>
                  <a:lnTo>
                    <a:pt x="66141" y="15113"/>
                  </a:lnTo>
                  <a:lnTo>
                    <a:pt x="69392" y="17322"/>
                  </a:lnTo>
                  <a:lnTo>
                    <a:pt x="69583" y="17691"/>
                  </a:lnTo>
                  <a:lnTo>
                    <a:pt x="67360" y="20637"/>
                  </a:lnTo>
                  <a:lnTo>
                    <a:pt x="65633" y="22974"/>
                  </a:lnTo>
                  <a:lnTo>
                    <a:pt x="63411" y="26060"/>
                  </a:lnTo>
                  <a:lnTo>
                    <a:pt x="63157" y="26060"/>
                  </a:lnTo>
                  <a:lnTo>
                    <a:pt x="61290" y="24536"/>
                  </a:lnTo>
                  <a:lnTo>
                    <a:pt x="60096" y="23609"/>
                  </a:lnTo>
                  <a:lnTo>
                    <a:pt x="57518" y="21780"/>
                  </a:lnTo>
                  <a:lnTo>
                    <a:pt x="55740" y="21780"/>
                  </a:lnTo>
                  <a:lnTo>
                    <a:pt x="54356" y="22974"/>
                  </a:lnTo>
                  <a:lnTo>
                    <a:pt x="53886" y="23406"/>
                  </a:lnTo>
                  <a:lnTo>
                    <a:pt x="33388" y="48577"/>
                  </a:lnTo>
                  <a:lnTo>
                    <a:pt x="32791" y="48856"/>
                  </a:lnTo>
                  <a:lnTo>
                    <a:pt x="1689" y="48856"/>
                  </a:lnTo>
                  <a:lnTo>
                    <a:pt x="254" y="50330"/>
                  </a:lnTo>
                  <a:lnTo>
                    <a:pt x="203" y="56743"/>
                  </a:lnTo>
                  <a:lnTo>
                    <a:pt x="0" y="58991"/>
                  </a:lnTo>
                  <a:lnTo>
                    <a:pt x="76" y="59537"/>
                  </a:lnTo>
                  <a:lnTo>
                    <a:pt x="1676" y="61442"/>
                  </a:lnTo>
                  <a:lnTo>
                    <a:pt x="29654" y="61442"/>
                  </a:lnTo>
                  <a:lnTo>
                    <a:pt x="29972" y="61849"/>
                  </a:lnTo>
                  <a:lnTo>
                    <a:pt x="30187" y="62890"/>
                  </a:lnTo>
                  <a:lnTo>
                    <a:pt x="30251" y="63893"/>
                  </a:lnTo>
                  <a:lnTo>
                    <a:pt x="30645" y="65430"/>
                  </a:lnTo>
                  <a:lnTo>
                    <a:pt x="30657" y="66052"/>
                  </a:lnTo>
                  <a:lnTo>
                    <a:pt x="25984" y="72161"/>
                  </a:lnTo>
                  <a:lnTo>
                    <a:pt x="17513" y="83375"/>
                  </a:lnTo>
                  <a:lnTo>
                    <a:pt x="17272" y="84150"/>
                  </a:lnTo>
                  <a:lnTo>
                    <a:pt x="16840" y="84150"/>
                  </a:lnTo>
                  <a:lnTo>
                    <a:pt x="15951" y="82029"/>
                  </a:lnTo>
                  <a:lnTo>
                    <a:pt x="15316" y="80200"/>
                  </a:lnTo>
                  <a:lnTo>
                    <a:pt x="15201" y="72161"/>
                  </a:lnTo>
                  <a:lnTo>
                    <a:pt x="15163" y="70446"/>
                  </a:lnTo>
                  <a:lnTo>
                    <a:pt x="10096" y="63893"/>
                  </a:lnTo>
                  <a:lnTo>
                    <a:pt x="2679" y="61849"/>
                  </a:lnTo>
                  <a:lnTo>
                    <a:pt x="1143" y="61442"/>
                  </a:lnTo>
                  <a:lnTo>
                    <a:pt x="660" y="61442"/>
                  </a:lnTo>
                  <a:lnTo>
                    <a:pt x="660" y="129146"/>
                  </a:lnTo>
                  <a:lnTo>
                    <a:pt x="1930" y="128524"/>
                  </a:lnTo>
                  <a:lnTo>
                    <a:pt x="40868" y="106946"/>
                  </a:lnTo>
                  <a:lnTo>
                    <a:pt x="38150" y="103073"/>
                  </a:lnTo>
                  <a:lnTo>
                    <a:pt x="35598" y="100291"/>
                  </a:lnTo>
                  <a:lnTo>
                    <a:pt x="30657" y="98437"/>
                  </a:lnTo>
                  <a:lnTo>
                    <a:pt x="29362" y="98171"/>
                  </a:lnTo>
                  <a:lnTo>
                    <a:pt x="24320" y="95313"/>
                  </a:lnTo>
                  <a:lnTo>
                    <a:pt x="21247" y="92138"/>
                  </a:lnTo>
                  <a:lnTo>
                    <a:pt x="18275" y="87439"/>
                  </a:lnTo>
                  <a:lnTo>
                    <a:pt x="18300" y="86842"/>
                  </a:lnTo>
                  <a:lnTo>
                    <a:pt x="20421" y="84150"/>
                  </a:lnTo>
                  <a:lnTo>
                    <a:pt x="23101" y="80733"/>
                  </a:lnTo>
                  <a:lnTo>
                    <a:pt x="31762" y="69456"/>
                  </a:lnTo>
                  <a:lnTo>
                    <a:pt x="32359" y="69456"/>
                  </a:lnTo>
                  <a:lnTo>
                    <a:pt x="33756" y="70853"/>
                  </a:lnTo>
                  <a:lnTo>
                    <a:pt x="34975" y="70993"/>
                  </a:lnTo>
                  <a:lnTo>
                    <a:pt x="38315" y="70002"/>
                  </a:lnTo>
                  <a:lnTo>
                    <a:pt x="40017" y="69456"/>
                  </a:lnTo>
                  <a:lnTo>
                    <a:pt x="71577" y="59537"/>
                  </a:lnTo>
                  <a:lnTo>
                    <a:pt x="74104" y="58991"/>
                  </a:lnTo>
                  <a:lnTo>
                    <a:pt x="80911" y="55422"/>
                  </a:lnTo>
                  <a:lnTo>
                    <a:pt x="81749" y="54978"/>
                  </a:lnTo>
                  <a:lnTo>
                    <a:pt x="87020" y="51790"/>
                  </a:lnTo>
                  <a:lnTo>
                    <a:pt x="93992" y="47891"/>
                  </a:lnTo>
                  <a:lnTo>
                    <a:pt x="94754" y="46596"/>
                  </a:lnTo>
                  <a:lnTo>
                    <a:pt x="94754" y="40843"/>
                  </a:lnTo>
                  <a:close/>
                </a:path>
                <a:path w="105410" h="129539">
                  <a:moveTo>
                    <a:pt x="104889" y="57162"/>
                  </a:moveTo>
                  <a:lnTo>
                    <a:pt x="101041" y="53467"/>
                  </a:lnTo>
                  <a:lnTo>
                    <a:pt x="95846" y="53517"/>
                  </a:lnTo>
                  <a:lnTo>
                    <a:pt x="90716" y="53873"/>
                  </a:lnTo>
                  <a:lnTo>
                    <a:pt x="85636" y="55892"/>
                  </a:lnTo>
                  <a:lnTo>
                    <a:pt x="79235" y="61429"/>
                  </a:lnTo>
                  <a:lnTo>
                    <a:pt x="78117" y="65532"/>
                  </a:lnTo>
                  <a:lnTo>
                    <a:pt x="82384" y="71386"/>
                  </a:lnTo>
                  <a:lnTo>
                    <a:pt x="84963" y="73456"/>
                  </a:lnTo>
                  <a:lnTo>
                    <a:pt x="91986" y="76911"/>
                  </a:lnTo>
                  <a:lnTo>
                    <a:pt x="97015" y="76149"/>
                  </a:lnTo>
                  <a:lnTo>
                    <a:pt x="103454" y="70040"/>
                  </a:lnTo>
                  <a:lnTo>
                    <a:pt x="104711" y="66090"/>
                  </a:lnTo>
                  <a:lnTo>
                    <a:pt x="104889" y="57162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2634411" y="4143768"/>
              <a:ext cx="39370" cy="36195"/>
            </a:xfrm>
            <a:custGeom>
              <a:avLst/>
              <a:gdLst/>
              <a:ahLst/>
              <a:cxnLst/>
              <a:rect l="l" t="t" r="r" b="b"/>
              <a:pathLst>
                <a:path w="39369" h="36195">
                  <a:moveTo>
                    <a:pt x="22440" y="28460"/>
                  </a:moveTo>
                  <a:lnTo>
                    <a:pt x="22110" y="28282"/>
                  </a:lnTo>
                  <a:lnTo>
                    <a:pt x="21717" y="28181"/>
                  </a:lnTo>
                  <a:lnTo>
                    <a:pt x="16383" y="23622"/>
                  </a:lnTo>
                  <a:lnTo>
                    <a:pt x="13119" y="20701"/>
                  </a:lnTo>
                  <a:lnTo>
                    <a:pt x="12649" y="20815"/>
                  </a:lnTo>
                  <a:lnTo>
                    <a:pt x="8216" y="26047"/>
                  </a:lnTo>
                  <a:lnTo>
                    <a:pt x="381" y="35179"/>
                  </a:lnTo>
                  <a:lnTo>
                    <a:pt x="0" y="35763"/>
                  </a:lnTo>
                  <a:lnTo>
                    <a:pt x="190" y="36106"/>
                  </a:lnTo>
                  <a:lnTo>
                    <a:pt x="22136" y="29057"/>
                  </a:lnTo>
                  <a:lnTo>
                    <a:pt x="22440" y="28460"/>
                  </a:lnTo>
                  <a:close/>
                </a:path>
                <a:path w="39369" h="36195">
                  <a:moveTo>
                    <a:pt x="39065" y="7912"/>
                  </a:moveTo>
                  <a:lnTo>
                    <a:pt x="38328" y="6629"/>
                  </a:lnTo>
                  <a:lnTo>
                    <a:pt x="31953" y="2273"/>
                  </a:lnTo>
                  <a:lnTo>
                    <a:pt x="28790" y="0"/>
                  </a:lnTo>
                  <a:lnTo>
                    <a:pt x="28333" y="25"/>
                  </a:lnTo>
                  <a:lnTo>
                    <a:pt x="24523" y="5321"/>
                  </a:lnTo>
                  <a:lnTo>
                    <a:pt x="22225" y="8318"/>
                  </a:lnTo>
                  <a:lnTo>
                    <a:pt x="22275" y="8750"/>
                  </a:lnTo>
                  <a:lnTo>
                    <a:pt x="27952" y="13068"/>
                  </a:lnTo>
                  <a:lnTo>
                    <a:pt x="37998" y="20828"/>
                  </a:lnTo>
                  <a:lnTo>
                    <a:pt x="38938" y="21412"/>
                  </a:lnTo>
                  <a:lnTo>
                    <a:pt x="39001" y="20294"/>
                  </a:lnTo>
                  <a:lnTo>
                    <a:pt x="39001" y="16497"/>
                  </a:lnTo>
                  <a:lnTo>
                    <a:pt x="38950" y="13106"/>
                  </a:lnTo>
                  <a:lnTo>
                    <a:pt x="39065" y="7912"/>
                  </a:lnTo>
                  <a:close/>
                </a:path>
              </a:pathLst>
            </a:custGeom>
            <a:solidFill>
              <a:srgbClr val="FFF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" name="object 63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259355" y="4033331"/>
              <a:ext cx="105727" cy="277886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2373125" y="4076528"/>
              <a:ext cx="191770" cy="191770"/>
            </a:xfrm>
            <a:custGeom>
              <a:avLst/>
              <a:gdLst/>
              <a:ahLst/>
              <a:cxnLst/>
              <a:rect l="l" t="t" r="r" b="b"/>
              <a:pathLst>
                <a:path w="191769" h="191770">
                  <a:moveTo>
                    <a:pt x="9220" y="863"/>
                  </a:moveTo>
                  <a:lnTo>
                    <a:pt x="7632" y="863"/>
                  </a:lnTo>
                  <a:lnTo>
                    <a:pt x="1797" y="4203"/>
                  </a:lnTo>
                  <a:lnTo>
                    <a:pt x="0" y="7797"/>
                  </a:lnTo>
                  <a:lnTo>
                    <a:pt x="44" y="186143"/>
                  </a:lnTo>
                  <a:lnTo>
                    <a:pt x="5556" y="191566"/>
                  </a:lnTo>
                  <a:lnTo>
                    <a:pt x="180427" y="191566"/>
                  </a:lnTo>
                  <a:lnTo>
                    <a:pt x="184460" y="190817"/>
                  </a:lnTo>
                  <a:lnTo>
                    <a:pt x="6038" y="190817"/>
                  </a:lnTo>
                  <a:lnTo>
                    <a:pt x="1241" y="186143"/>
                  </a:lnTo>
                  <a:lnTo>
                    <a:pt x="1086" y="185305"/>
                  </a:lnTo>
                  <a:lnTo>
                    <a:pt x="806" y="179819"/>
                  </a:lnTo>
                  <a:lnTo>
                    <a:pt x="742" y="10172"/>
                  </a:lnTo>
                  <a:lnTo>
                    <a:pt x="1179" y="8089"/>
                  </a:lnTo>
                  <a:lnTo>
                    <a:pt x="1240" y="7797"/>
                  </a:lnTo>
                  <a:lnTo>
                    <a:pt x="1352" y="7264"/>
                  </a:lnTo>
                  <a:lnTo>
                    <a:pt x="6178" y="1943"/>
                  </a:lnTo>
                  <a:lnTo>
                    <a:pt x="9220" y="863"/>
                  </a:lnTo>
                  <a:close/>
                </a:path>
                <a:path w="191769" h="191770">
                  <a:moveTo>
                    <a:pt x="183833" y="0"/>
                  </a:moveTo>
                  <a:lnTo>
                    <a:pt x="11791" y="0"/>
                  </a:lnTo>
                  <a:lnTo>
                    <a:pt x="9861" y="533"/>
                  </a:lnTo>
                  <a:lnTo>
                    <a:pt x="7137" y="863"/>
                  </a:lnTo>
                  <a:lnTo>
                    <a:pt x="182528" y="863"/>
                  </a:lnTo>
                  <a:lnTo>
                    <a:pt x="186184" y="2260"/>
                  </a:lnTo>
                  <a:lnTo>
                    <a:pt x="186041" y="2260"/>
                  </a:lnTo>
                  <a:lnTo>
                    <a:pt x="190099" y="7797"/>
                  </a:lnTo>
                  <a:lnTo>
                    <a:pt x="190562" y="10172"/>
                  </a:lnTo>
                  <a:lnTo>
                    <a:pt x="190600" y="10782"/>
                  </a:lnTo>
                  <a:lnTo>
                    <a:pt x="190709" y="12484"/>
                  </a:lnTo>
                  <a:lnTo>
                    <a:pt x="190734" y="183299"/>
                  </a:lnTo>
                  <a:lnTo>
                    <a:pt x="188829" y="187223"/>
                  </a:lnTo>
                  <a:lnTo>
                    <a:pt x="182708" y="190309"/>
                  </a:lnTo>
                  <a:lnTo>
                    <a:pt x="180450" y="190817"/>
                  </a:lnTo>
                  <a:lnTo>
                    <a:pt x="184460" y="190817"/>
                  </a:lnTo>
                  <a:lnTo>
                    <a:pt x="187194" y="190309"/>
                  </a:lnTo>
                  <a:lnTo>
                    <a:pt x="189868" y="187223"/>
                  </a:lnTo>
                  <a:lnTo>
                    <a:pt x="191458" y="185305"/>
                  </a:lnTo>
                  <a:lnTo>
                    <a:pt x="191420" y="10782"/>
                  </a:lnTo>
                  <a:lnTo>
                    <a:pt x="191141" y="9004"/>
                  </a:lnTo>
                  <a:lnTo>
                    <a:pt x="188055" y="2260"/>
                  </a:lnTo>
                  <a:lnTo>
                    <a:pt x="183833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2373871" y="4077388"/>
              <a:ext cx="190500" cy="190500"/>
            </a:xfrm>
            <a:custGeom>
              <a:avLst/>
              <a:gdLst/>
              <a:ahLst/>
              <a:cxnLst/>
              <a:rect l="l" t="t" r="r" b="b"/>
              <a:pathLst>
                <a:path w="190500" h="190500">
                  <a:moveTo>
                    <a:pt x="181785" y="0"/>
                  </a:moveTo>
                  <a:lnTo>
                    <a:pt x="8477" y="0"/>
                  </a:lnTo>
                  <a:lnTo>
                    <a:pt x="5435" y="1079"/>
                  </a:lnTo>
                  <a:lnTo>
                    <a:pt x="609" y="6400"/>
                  </a:lnTo>
                  <a:lnTo>
                    <a:pt x="0" y="9321"/>
                  </a:lnTo>
                  <a:lnTo>
                    <a:pt x="63" y="178955"/>
                  </a:lnTo>
                  <a:lnTo>
                    <a:pt x="220" y="182029"/>
                  </a:lnTo>
                  <a:lnTo>
                    <a:pt x="459" y="185242"/>
                  </a:lnTo>
                  <a:lnTo>
                    <a:pt x="5295" y="189953"/>
                  </a:lnTo>
                  <a:lnTo>
                    <a:pt x="179709" y="189953"/>
                  </a:lnTo>
                  <a:lnTo>
                    <a:pt x="181952" y="189445"/>
                  </a:lnTo>
                  <a:lnTo>
                    <a:pt x="188087" y="186359"/>
                  </a:lnTo>
                  <a:lnTo>
                    <a:pt x="188631" y="185242"/>
                  </a:lnTo>
                  <a:lnTo>
                    <a:pt x="7696" y="185242"/>
                  </a:lnTo>
                  <a:lnTo>
                    <a:pt x="4610" y="182029"/>
                  </a:lnTo>
                  <a:lnTo>
                    <a:pt x="4660" y="67043"/>
                  </a:lnTo>
                  <a:lnTo>
                    <a:pt x="189974" y="67043"/>
                  </a:lnTo>
                  <a:lnTo>
                    <a:pt x="189972" y="48793"/>
                  </a:lnTo>
                  <a:lnTo>
                    <a:pt x="6121" y="48793"/>
                  </a:lnTo>
                  <a:lnTo>
                    <a:pt x="5270" y="48463"/>
                  </a:lnTo>
                  <a:lnTo>
                    <a:pt x="4902" y="48031"/>
                  </a:lnTo>
                  <a:lnTo>
                    <a:pt x="4546" y="47282"/>
                  </a:lnTo>
                  <a:lnTo>
                    <a:pt x="4660" y="7366"/>
                  </a:lnTo>
                  <a:lnTo>
                    <a:pt x="7366" y="4648"/>
                  </a:lnTo>
                  <a:lnTo>
                    <a:pt x="187673" y="4648"/>
                  </a:lnTo>
                  <a:lnTo>
                    <a:pt x="185242" y="1320"/>
                  </a:lnTo>
                  <a:lnTo>
                    <a:pt x="181785" y="0"/>
                  </a:lnTo>
                  <a:close/>
                </a:path>
                <a:path w="190500" h="190500">
                  <a:moveTo>
                    <a:pt x="189974" y="67043"/>
                  </a:moveTo>
                  <a:lnTo>
                    <a:pt x="185191" y="67043"/>
                  </a:lnTo>
                  <a:lnTo>
                    <a:pt x="185175" y="182029"/>
                  </a:lnTo>
                  <a:lnTo>
                    <a:pt x="181825" y="185242"/>
                  </a:lnTo>
                  <a:lnTo>
                    <a:pt x="188631" y="185242"/>
                  </a:lnTo>
                  <a:lnTo>
                    <a:pt x="189992" y="182448"/>
                  </a:lnTo>
                  <a:lnTo>
                    <a:pt x="189974" y="67043"/>
                  </a:lnTo>
                  <a:close/>
                </a:path>
                <a:path w="190500" h="190500">
                  <a:moveTo>
                    <a:pt x="135089" y="104381"/>
                  </a:moveTo>
                  <a:lnTo>
                    <a:pt x="54965" y="104381"/>
                  </a:lnTo>
                  <a:lnTo>
                    <a:pt x="54965" y="147434"/>
                  </a:lnTo>
                  <a:lnTo>
                    <a:pt x="135089" y="147434"/>
                  </a:lnTo>
                  <a:lnTo>
                    <a:pt x="135089" y="141452"/>
                  </a:lnTo>
                  <a:lnTo>
                    <a:pt x="60845" y="141452"/>
                  </a:lnTo>
                  <a:lnTo>
                    <a:pt x="60883" y="110477"/>
                  </a:lnTo>
                  <a:lnTo>
                    <a:pt x="61249" y="110147"/>
                  </a:lnTo>
                  <a:lnTo>
                    <a:pt x="135089" y="110147"/>
                  </a:lnTo>
                  <a:lnTo>
                    <a:pt x="135089" y="104381"/>
                  </a:lnTo>
                  <a:close/>
                </a:path>
                <a:path w="190500" h="190500">
                  <a:moveTo>
                    <a:pt x="135089" y="110147"/>
                  </a:moveTo>
                  <a:lnTo>
                    <a:pt x="128955" y="110147"/>
                  </a:lnTo>
                  <a:lnTo>
                    <a:pt x="129006" y="141452"/>
                  </a:lnTo>
                  <a:lnTo>
                    <a:pt x="135089" y="141452"/>
                  </a:lnTo>
                  <a:lnTo>
                    <a:pt x="135089" y="110147"/>
                  </a:lnTo>
                  <a:close/>
                </a:path>
                <a:path w="190500" h="190500">
                  <a:moveTo>
                    <a:pt x="104139" y="67043"/>
                  </a:moveTo>
                  <a:lnTo>
                    <a:pt x="85763" y="67043"/>
                  </a:lnTo>
                  <a:lnTo>
                    <a:pt x="85712" y="104381"/>
                  </a:lnTo>
                  <a:lnTo>
                    <a:pt x="104089" y="104381"/>
                  </a:lnTo>
                  <a:lnTo>
                    <a:pt x="104139" y="67043"/>
                  </a:lnTo>
                  <a:close/>
                </a:path>
                <a:path w="190500" h="190500">
                  <a:moveTo>
                    <a:pt x="187673" y="4648"/>
                  </a:moveTo>
                  <a:lnTo>
                    <a:pt x="180761" y="4648"/>
                  </a:lnTo>
                  <a:lnTo>
                    <a:pt x="183337" y="5803"/>
                  </a:lnTo>
                  <a:lnTo>
                    <a:pt x="185026" y="9766"/>
                  </a:lnTo>
                  <a:lnTo>
                    <a:pt x="185153" y="10629"/>
                  </a:lnTo>
                  <a:lnTo>
                    <a:pt x="185216" y="48793"/>
                  </a:lnTo>
                  <a:lnTo>
                    <a:pt x="189972" y="48793"/>
                  </a:lnTo>
                  <a:lnTo>
                    <a:pt x="189848" y="9766"/>
                  </a:lnTo>
                  <a:lnTo>
                    <a:pt x="189819" y="9321"/>
                  </a:lnTo>
                  <a:lnTo>
                    <a:pt x="189432" y="7366"/>
                  </a:lnTo>
                  <a:lnTo>
                    <a:pt x="189344" y="6934"/>
                  </a:lnTo>
                  <a:lnTo>
                    <a:pt x="187673" y="46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2378417" y="4082020"/>
              <a:ext cx="180975" cy="180975"/>
            </a:xfrm>
            <a:custGeom>
              <a:avLst/>
              <a:gdLst/>
              <a:ahLst/>
              <a:cxnLst/>
              <a:rect l="l" t="t" r="r" b="b"/>
              <a:pathLst>
                <a:path w="180975" h="180975">
                  <a:moveTo>
                    <a:pt x="180657" y="99263"/>
                  </a:moveTo>
                  <a:lnTo>
                    <a:pt x="180632" y="62433"/>
                  </a:lnTo>
                  <a:lnTo>
                    <a:pt x="99568" y="62433"/>
                  </a:lnTo>
                  <a:lnTo>
                    <a:pt x="99568" y="99263"/>
                  </a:lnTo>
                  <a:lnTo>
                    <a:pt x="130530" y="99263"/>
                  </a:lnTo>
                  <a:lnTo>
                    <a:pt x="130530" y="142443"/>
                  </a:lnTo>
                  <a:lnTo>
                    <a:pt x="50431" y="142443"/>
                  </a:lnTo>
                  <a:lnTo>
                    <a:pt x="50431" y="99263"/>
                  </a:lnTo>
                  <a:lnTo>
                    <a:pt x="81216" y="99263"/>
                  </a:lnTo>
                  <a:lnTo>
                    <a:pt x="81216" y="62433"/>
                  </a:lnTo>
                  <a:lnTo>
                    <a:pt x="101" y="62433"/>
                  </a:lnTo>
                  <a:lnTo>
                    <a:pt x="101" y="99263"/>
                  </a:lnTo>
                  <a:lnTo>
                    <a:pt x="88" y="142443"/>
                  </a:lnTo>
                  <a:lnTo>
                    <a:pt x="63" y="178003"/>
                  </a:lnTo>
                  <a:lnTo>
                    <a:pt x="1841" y="178003"/>
                  </a:lnTo>
                  <a:lnTo>
                    <a:pt x="1841" y="180543"/>
                  </a:lnTo>
                  <a:lnTo>
                    <a:pt x="178676" y="180543"/>
                  </a:lnTo>
                  <a:lnTo>
                    <a:pt x="178676" y="178003"/>
                  </a:lnTo>
                  <a:lnTo>
                    <a:pt x="180644" y="178003"/>
                  </a:lnTo>
                  <a:lnTo>
                    <a:pt x="180644" y="142443"/>
                  </a:lnTo>
                  <a:lnTo>
                    <a:pt x="180657" y="99263"/>
                  </a:lnTo>
                  <a:close/>
                </a:path>
                <a:path w="180975" h="180975">
                  <a:moveTo>
                    <a:pt x="180670" y="44157"/>
                  </a:moveTo>
                  <a:lnTo>
                    <a:pt x="180619" y="6794"/>
                  </a:lnTo>
                  <a:lnTo>
                    <a:pt x="180467" y="5143"/>
                  </a:lnTo>
                  <a:lnTo>
                    <a:pt x="178790" y="1181"/>
                  </a:lnTo>
                  <a:lnTo>
                    <a:pt x="176187" y="0"/>
                  </a:lnTo>
                  <a:lnTo>
                    <a:pt x="2819" y="12"/>
                  </a:lnTo>
                  <a:lnTo>
                    <a:pt x="114" y="2743"/>
                  </a:lnTo>
                  <a:lnTo>
                    <a:pt x="0" y="42659"/>
                  </a:lnTo>
                  <a:lnTo>
                    <a:pt x="723" y="43827"/>
                  </a:lnTo>
                  <a:lnTo>
                    <a:pt x="1574" y="44170"/>
                  </a:lnTo>
                  <a:lnTo>
                    <a:pt x="90220" y="44056"/>
                  </a:lnTo>
                  <a:lnTo>
                    <a:pt x="180670" y="44157"/>
                  </a:lnTo>
                  <a:close/>
                </a:path>
              </a:pathLst>
            </a:custGeom>
            <a:solidFill>
              <a:srgbClr val="3B6E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2434716" y="4187509"/>
              <a:ext cx="68580" cy="31750"/>
            </a:xfrm>
            <a:custGeom>
              <a:avLst/>
              <a:gdLst/>
              <a:ahLst/>
              <a:cxnLst/>
              <a:rect l="l" t="t" r="r" b="b"/>
              <a:pathLst>
                <a:path w="68580" h="31750">
                  <a:moveTo>
                    <a:pt x="68110" y="25"/>
                  </a:moveTo>
                  <a:lnTo>
                    <a:pt x="431" y="0"/>
                  </a:lnTo>
                  <a:lnTo>
                    <a:pt x="38" y="355"/>
                  </a:lnTo>
                  <a:lnTo>
                    <a:pt x="0" y="31292"/>
                  </a:lnTo>
                  <a:lnTo>
                    <a:pt x="33985" y="31330"/>
                  </a:lnTo>
                  <a:lnTo>
                    <a:pt x="68160" y="31330"/>
                  </a:lnTo>
                  <a:lnTo>
                    <a:pt x="68262" y="190"/>
                  </a:lnTo>
                  <a:lnTo>
                    <a:pt x="68110" y="25"/>
                  </a:lnTo>
                  <a:close/>
                </a:path>
              </a:pathLst>
            </a:custGeom>
            <a:solidFill>
              <a:srgbClr val="EF44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8" name="object 68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5469491" y="8302854"/>
              <a:ext cx="245725" cy="401061"/>
            </a:xfrm>
            <a:prstGeom prst="rect">
              <a:avLst/>
            </a:prstGeom>
          </p:spPr>
        </p:pic>
        <p:sp>
          <p:nvSpPr>
            <p:cNvPr id="69" name="object 69"/>
            <p:cNvSpPr/>
            <p:nvPr/>
          </p:nvSpPr>
          <p:spPr>
            <a:xfrm>
              <a:off x="5588238" y="7043730"/>
              <a:ext cx="1470025" cy="265430"/>
            </a:xfrm>
            <a:custGeom>
              <a:avLst/>
              <a:gdLst/>
              <a:ahLst/>
              <a:cxnLst/>
              <a:rect l="l" t="t" r="r" b="b"/>
              <a:pathLst>
                <a:path w="1470025" h="265429">
                  <a:moveTo>
                    <a:pt x="0" y="265252"/>
                  </a:moveTo>
                  <a:lnTo>
                    <a:pt x="1469885" y="0"/>
                  </a:lnTo>
                </a:path>
              </a:pathLst>
            </a:custGeom>
            <a:ln w="139699">
              <a:solidFill>
                <a:srgbClr val="006C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5382514" y="6381152"/>
              <a:ext cx="1577975" cy="1221740"/>
            </a:xfrm>
            <a:custGeom>
              <a:avLst/>
              <a:gdLst/>
              <a:ahLst/>
              <a:cxnLst/>
              <a:rect l="l" t="t" r="r" b="b"/>
              <a:pathLst>
                <a:path w="1577975" h="1221740">
                  <a:moveTo>
                    <a:pt x="44323" y="44284"/>
                  </a:moveTo>
                  <a:lnTo>
                    <a:pt x="24930" y="2413"/>
                  </a:lnTo>
                  <a:lnTo>
                    <a:pt x="24536" y="2082"/>
                  </a:lnTo>
                  <a:lnTo>
                    <a:pt x="23914" y="876"/>
                  </a:lnTo>
                  <a:lnTo>
                    <a:pt x="22707" y="0"/>
                  </a:lnTo>
                  <a:lnTo>
                    <a:pt x="20193" y="25"/>
                  </a:lnTo>
                  <a:lnTo>
                    <a:pt x="19253" y="482"/>
                  </a:lnTo>
                  <a:lnTo>
                    <a:pt x="18592" y="1206"/>
                  </a:lnTo>
                  <a:lnTo>
                    <a:pt x="17818" y="1587"/>
                  </a:lnTo>
                  <a:lnTo>
                    <a:pt x="17145" y="2197"/>
                  </a:lnTo>
                  <a:lnTo>
                    <a:pt x="0" y="43167"/>
                  </a:lnTo>
                  <a:lnTo>
                    <a:pt x="0" y="45643"/>
                  </a:lnTo>
                  <a:lnTo>
                    <a:pt x="850" y="46926"/>
                  </a:lnTo>
                  <a:lnTo>
                    <a:pt x="4102" y="48298"/>
                  </a:lnTo>
                  <a:lnTo>
                    <a:pt x="6273" y="47396"/>
                  </a:lnTo>
                  <a:lnTo>
                    <a:pt x="17754" y="19989"/>
                  </a:lnTo>
                  <a:lnTo>
                    <a:pt x="18948" y="116420"/>
                  </a:lnTo>
                  <a:lnTo>
                    <a:pt x="20599" y="117983"/>
                  </a:lnTo>
                  <a:lnTo>
                    <a:pt x="24650" y="117944"/>
                  </a:lnTo>
                  <a:lnTo>
                    <a:pt x="26301" y="116255"/>
                  </a:lnTo>
                  <a:lnTo>
                    <a:pt x="26276" y="114198"/>
                  </a:lnTo>
                  <a:lnTo>
                    <a:pt x="25196" y="20497"/>
                  </a:lnTo>
                  <a:lnTo>
                    <a:pt x="37579" y="47358"/>
                  </a:lnTo>
                  <a:lnTo>
                    <a:pt x="39776" y="48183"/>
                  </a:lnTo>
                  <a:lnTo>
                    <a:pt x="43497" y="46469"/>
                  </a:lnTo>
                  <a:lnTo>
                    <a:pt x="44323" y="44284"/>
                  </a:lnTo>
                  <a:close/>
                </a:path>
                <a:path w="1577975" h="1221740">
                  <a:moveTo>
                    <a:pt x="72326" y="230809"/>
                  </a:moveTo>
                  <a:lnTo>
                    <a:pt x="51358" y="190258"/>
                  </a:lnTo>
                  <a:lnTo>
                    <a:pt x="50622" y="189560"/>
                  </a:lnTo>
                  <a:lnTo>
                    <a:pt x="49936" y="188391"/>
                  </a:lnTo>
                  <a:lnTo>
                    <a:pt x="48691" y="187553"/>
                  </a:lnTo>
                  <a:lnTo>
                    <a:pt x="46164" y="187706"/>
                  </a:lnTo>
                  <a:lnTo>
                    <a:pt x="45262" y="188201"/>
                  </a:lnTo>
                  <a:lnTo>
                    <a:pt x="44627" y="188950"/>
                  </a:lnTo>
                  <a:lnTo>
                    <a:pt x="43878" y="189369"/>
                  </a:lnTo>
                  <a:lnTo>
                    <a:pt x="43243" y="190017"/>
                  </a:lnTo>
                  <a:lnTo>
                    <a:pt x="28003" y="231736"/>
                  </a:lnTo>
                  <a:lnTo>
                    <a:pt x="28117" y="234200"/>
                  </a:lnTo>
                  <a:lnTo>
                    <a:pt x="29032" y="235458"/>
                  </a:lnTo>
                  <a:lnTo>
                    <a:pt x="32346" y="236664"/>
                  </a:lnTo>
                  <a:lnTo>
                    <a:pt x="34467" y="235673"/>
                  </a:lnTo>
                  <a:lnTo>
                    <a:pt x="44665" y="207759"/>
                  </a:lnTo>
                  <a:lnTo>
                    <a:pt x="50317" y="304025"/>
                  </a:lnTo>
                  <a:lnTo>
                    <a:pt x="52031" y="305511"/>
                  </a:lnTo>
                  <a:lnTo>
                    <a:pt x="56095" y="305295"/>
                  </a:lnTo>
                  <a:lnTo>
                    <a:pt x="57658" y="303530"/>
                  </a:lnTo>
                  <a:lnTo>
                    <a:pt x="57531" y="301472"/>
                  </a:lnTo>
                  <a:lnTo>
                    <a:pt x="52120" y="207924"/>
                  </a:lnTo>
                  <a:lnTo>
                    <a:pt x="65735" y="234188"/>
                  </a:lnTo>
                  <a:lnTo>
                    <a:pt x="67970" y="234899"/>
                  </a:lnTo>
                  <a:lnTo>
                    <a:pt x="71602" y="233019"/>
                  </a:lnTo>
                  <a:lnTo>
                    <a:pt x="72326" y="230809"/>
                  </a:lnTo>
                  <a:close/>
                </a:path>
                <a:path w="1577975" h="1221740">
                  <a:moveTo>
                    <a:pt x="99085" y="400862"/>
                  </a:moveTo>
                  <a:lnTo>
                    <a:pt x="74091" y="362661"/>
                  </a:lnTo>
                  <a:lnTo>
                    <a:pt x="73304" y="362038"/>
                  </a:lnTo>
                  <a:lnTo>
                    <a:pt x="72491" y="360934"/>
                  </a:lnTo>
                  <a:lnTo>
                    <a:pt x="71170" y="360235"/>
                  </a:lnTo>
                  <a:lnTo>
                    <a:pt x="68681" y="360641"/>
                  </a:lnTo>
                  <a:lnTo>
                    <a:pt x="67830" y="361238"/>
                  </a:lnTo>
                  <a:lnTo>
                    <a:pt x="67271" y="362038"/>
                  </a:lnTo>
                  <a:lnTo>
                    <a:pt x="66560" y="362534"/>
                  </a:lnTo>
                  <a:lnTo>
                    <a:pt x="65989" y="363245"/>
                  </a:lnTo>
                  <a:lnTo>
                    <a:pt x="55079" y="406285"/>
                  </a:lnTo>
                  <a:lnTo>
                    <a:pt x="55448" y="408736"/>
                  </a:lnTo>
                  <a:lnTo>
                    <a:pt x="56476" y="409892"/>
                  </a:lnTo>
                  <a:lnTo>
                    <a:pt x="59893" y="410756"/>
                  </a:lnTo>
                  <a:lnTo>
                    <a:pt x="61912" y="409549"/>
                  </a:lnTo>
                  <a:lnTo>
                    <a:pt x="69227" y="380746"/>
                  </a:lnTo>
                  <a:lnTo>
                    <a:pt x="84632" y="475945"/>
                  </a:lnTo>
                  <a:lnTo>
                    <a:pt x="86512" y="477240"/>
                  </a:lnTo>
                  <a:lnTo>
                    <a:pt x="90512" y="476605"/>
                  </a:lnTo>
                  <a:lnTo>
                    <a:pt x="91884" y="474687"/>
                  </a:lnTo>
                  <a:lnTo>
                    <a:pt x="91567" y="472668"/>
                  </a:lnTo>
                  <a:lnTo>
                    <a:pt x="76657" y="380149"/>
                  </a:lnTo>
                  <a:lnTo>
                    <a:pt x="92875" y="404901"/>
                  </a:lnTo>
                  <a:lnTo>
                    <a:pt x="95161" y="405371"/>
                  </a:lnTo>
                  <a:lnTo>
                    <a:pt x="98602" y="403123"/>
                  </a:lnTo>
                  <a:lnTo>
                    <a:pt x="99085" y="400862"/>
                  </a:lnTo>
                  <a:close/>
                </a:path>
                <a:path w="1577975" h="1221740">
                  <a:moveTo>
                    <a:pt x="135724" y="586460"/>
                  </a:moveTo>
                  <a:lnTo>
                    <a:pt x="110731" y="548259"/>
                  </a:lnTo>
                  <a:lnTo>
                    <a:pt x="109931" y="547636"/>
                  </a:lnTo>
                  <a:lnTo>
                    <a:pt x="109131" y="546531"/>
                  </a:lnTo>
                  <a:lnTo>
                    <a:pt x="107810" y="545833"/>
                  </a:lnTo>
                  <a:lnTo>
                    <a:pt x="105321" y="546239"/>
                  </a:lnTo>
                  <a:lnTo>
                    <a:pt x="104457" y="546836"/>
                  </a:lnTo>
                  <a:lnTo>
                    <a:pt x="103911" y="547636"/>
                  </a:lnTo>
                  <a:lnTo>
                    <a:pt x="103200" y="548132"/>
                  </a:lnTo>
                  <a:lnTo>
                    <a:pt x="102628" y="548843"/>
                  </a:lnTo>
                  <a:lnTo>
                    <a:pt x="91719" y="591883"/>
                  </a:lnTo>
                  <a:lnTo>
                    <a:pt x="92087" y="594334"/>
                  </a:lnTo>
                  <a:lnTo>
                    <a:pt x="93116" y="595490"/>
                  </a:lnTo>
                  <a:lnTo>
                    <a:pt x="96532" y="596353"/>
                  </a:lnTo>
                  <a:lnTo>
                    <a:pt x="98552" y="595147"/>
                  </a:lnTo>
                  <a:lnTo>
                    <a:pt x="105854" y="566343"/>
                  </a:lnTo>
                  <a:lnTo>
                    <a:pt x="121272" y="661543"/>
                  </a:lnTo>
                  <a:lnTo>
                    <a:pt x="123151" y="662838"/>
                  </a:lnTo>
                  <a:lnTo>
                    <a:pt x="127152" y="662216"/>
                  </a:lnTo>
                  <a:lnTo>
                    <a:pt x="128524" y="660285"/>
                  </a:lnTo>
                  <a:lnTo>
                    <a:pt x="128193" y="658266"/>
                  </a:lnTo>
                  <a:lnTo>
                    <a:pt x="113296" y="565746"/>
                  </a:lnTo>
                  <a:lnTo>
                    <a:pt x="129501" y="590499"/>
                  </a:lnTo>
                  <a:lnTo>
                    <a:pt x="131800" y="590969"/>
                  </a:lnTo>
                  <a:lnTo>
                    <a:pt x="135242" y="588733"/>
                  </a:lnTo>
                  <a:lnTo>
                    <a:pt x="135724" y="586460"/>
                  </a:lnTo>
                  <a:close/>
                </a:path>
                <a:path w="1577975" h="1221740">
                  <a:moveTo>
                    <a:pt x="178828" y="784504"/>
                  </a:moveTo>
                  <a:lnTo>
                    <a:pt x="153835" y="746302"/>
                  </a:lnTo>
                  <a:lnTo>
                    <a:pt x="153035" y="745680"/>
                  </a:lnTo>
                  <a:lnTo>
                    <a:pt x="152234" y="744575"/>
                  </a:lnTo>
                  <a:lnTo>
                    <a:pt x="150914" y="743877"/>
                  </a:lnTo>
                  <a:lnTo>
                    <a:pt x="148424" y="744283"/>
                  </a:lnTo>
                  <a:lnTo>
                    <a:pt x="147561" y="744880"/>
                  </a:lnTo>
                  <a:lnTo>
                    <a:pt x="147015" y="745680"/>
                  </a:lnTo>
                  <a:lnTo>
                    <a:pt x="146304" y="746175"/>
                  </a:lnTo>
                  <a:lnTo>
                    <a:pt x="145732" y="746887"/>
                  </a:lnTo>
                  <a:lnTo>
                    <a:pt x="134823" y="789927"/>
                  </a:lnTo>
                  <a:lnTo>
                    <a:pt x="135191" y="792378"/>
                  </a:lnTo>
                  <a:lnTo>
                    <a:pt x="136220" y="793534"/>
                  </a:lnTo>
                  <a:lnTo>
                    <a:pt x="139636" y="794397"/>
                  </a:lnTo>
                  <a:lnTo>
                    <a:pt x="141655" y="793191"/>
                  </a:lnTo>
                  <a:lnTo>
                    <a:pt x="148958" y="764387"/>
                  </a:lnTo>
                  <a:lnTo>
                    <a:pt x="164376" y="859586"/>
                  </a:lnTo>
                  <a:lnTo>
                    <a:pt x="166255" y="860882"/>
                  </a:lnTo>
                  <a:lnTo>
                    <a:pt x="170256" y="860247"/>
                  </a:lnTo>
                  <a:lnTo>
                    <a:pt x="171627" y="858329"/>
                  </a:lnTo>
                  <a:lnTo>
                    <a:pt x="171297" y="856310"/>
                  </a:lnTo>
                  <a:lnTo>
                    <a:pt x="156400" y="763790"/>
                  </a:lnTo>
                  <a:lnTo>
                    <a:pt x="172605" y="788543"/>
                  </a:lnTo>
                  <a:lnTo>
                    <a:pt x="174904" y="789012"/>
                  </a:lnTo>
                  <a:lnTo>
                    <a:pt x="178346" y="786765"/>
                  </a:lnTo>
                  <a:lnTo>
                    <a:pt x="178828" y="784504"/>
                  </a:lnTo>
                  <a:close/>
                </a:path>
                <a:path w="1577975" h="1221740">
                  <a:moveTo>
                    <a:pt x="222923" y="982459"/>
                  </a:moveTo>
                  <a:lnTo>
                    <a:pt x="197929" y="944257"/>
                  </a:lnTo>
                  <a:lnTo>
                    <a:pt x="197142" y="943635"/>
                  </a:lnTo>
                  <a:lnTo>
                    <a:pt x="196342" y="942530"/>
                  </a:lnTo>
                  <a:lnTo>
                    <a:pt x="195008" y="941832"/>
                  </a:lnTo>
                  <a:lnTo>
                    <a:pt x="192519" y="942238"/>
                  </a:lnTo>
                  <a:lnTo>
                    <a:pt x="191668" y="942835"/>
                  </a:lnTo>
                  <a:lnTo>
                    <a:pt x="191109" y="943635"/>
                  </a:lnTo>
                  <a:lnTo>
                    <a:pt x="190398" y="944130"/>
                  </a:lnTo>
                  <a:lnTo>
                    <a:pt x="189839" y="944841"/>
                  </a:lnTo>
                  <a:lnTo>
                    <a:pt x="178930" y="987882"/>
                  </a:lnTo>
                  <a:lnTo>
                    <a:pt x="179285" y="990333"/>
                  </a:lnTo>
                  <a:lnTo>
                    <a:pt x="180314" y="991489"/>
                  </a:lnTo>
                  <a:lnTo>
                    <a:pt x="183743" y="992352"/>
                  </a:lnTo>
                  <a:lnTo>
                    <a:pt x="185762" y="991158"/>
                  </a:lnTo>
                  <a:lnTo>
                    <a:pt x="193065" y="962355"/>
                  </a:lnTo>
                  <a:lnTo>
                    <a:pt x="208483" y="1057541"/>
                  </a:lnTo>
                  <a:lnTo>
                    <a:pt x="210350" y="1058837"/>
                  </a:lnTo>
                  <a:lnTo>
                    <a:pt x="214350" y="1058214"/>
                  </a:lnTo>
                  <a:lnTo>
                    <a:pt x="215722" y="1056297"/>
                  </a:lnTo>
                  <a:lnTo>
                    <a:pt x="215404" y="1054265"/>
                  </a:lnTo>
                  <a:lnTo>
                    <a:pt x="200494" y="961745"/>
                  </a:lnTo>
                  <a:lnTo>
                    <a:pt x="216712" y="986497"/>
                  </a:lnTo>
                  <a:lnTo>
                    <a:pt x="219011" y="986980"/>
                  </a:lnTo>
                  <a:lnTo>
                    <a:pt x="222440" y="984732"/>
                  </a:lnTo>
                  <a:lnTo>
                    <a:pt x="222923" y="982459"/>
                  </a:lnTo>
                  <a:close/>
                </a:path>
                <a:path w="1577975" h="1221740">
                  <a:moveTo>
                    <a:pt x="268681" y="1218247"/>
                  </a:moveTo>
                  <a:lnTo>
                    <a:pt x="268058" y="1216291"/>
                  </a:lnTo>
                  <a:lnTo>
                    <a:pt x="239928" y="1126896"/>
                  </a:lnTo>
                  <a:lnTo>
                    <a:pt x="259549" y="1149045"/>
                  </a:lnTo>
                  <a:lnTo>
                    <a:pt x="261899" y="1149184"/>
                  </a:lnTo>
                  <a:lnTo>
                    <a:pt x="264960" y="1146467"/>
                  </a:lnTo>
                  <a:lnTo>
                    <a:pt x="265125" y="1144143"/>
                  </a:lnTo>
                  <a:lnTo>
                    <a:pt x="234442" y="1109662"/>
                  </a:lnTo>
                  <a:lnTo>
                    <a:pt x="233972" y="1109472"/>
                  </a:lnTo>
                  <a:lnTo>
                    <a:pt x="233032" y="1108494"/>
                  </a:lnTo>
                  <a:lnTo>
                    <a:pt x="231609" y="1107998"/>
                  </a:lnTo>
                  <a:lnTo>
                    <a:pt x="229209" y="1108748"/>
                  </a:lnTo>
                  <a:lnTo>
                    <a:pt x="228460" y="1109459"/>
                  </a:lnTo>
                  <a:lnTo>
                    <a:pt x="228028" y="1110335"/>
                  </a:lnTo>
                  <a:lnTo>
                    <a:pt x="227393" y="1110932"/>
                  </a:lnTo>
                  <a:lnTo>
                    <a:pt x="226936" y="1111719"/>
                  </a:lnTo>
                  <a:lnTo>
                    <a:pt x="222351" y="1155890"/>
                  </a:lnTo>
                  <a:lnTo>
                    <a:pt x="223075" y="1158252"/>
                  </a:lnTo>
                  <a:lnTo>
                    <a:pt x="224269" y="1159243"/>
                  </a:lnTo>
                  <a:lnTo>
                    <a:pt x="227774" y="1159611"/>
                  </a:lnTo>
                  <a:lnTo>
                    <a:pt x="229603" y="1158125"/>
                  </a:lnTo>
                  <a:lnTo>
                    <a:pt x="232664" y="1128572"/>
                  </a:lnTo>
                  <a:lnTo>
                    <a:pt x="261683" y="1220533"/>
                  </a:lnTo>
                  <a:lnTo>
                    <a:pt x="263715" y="1221549"/>
                  </a:lnTo>
                  <a:lnTo>
                    <a:pt x="267589" y="1220330"/>
                  </a:lnTo>
                  <a:lnTo>
                    <a:pt x="268681" y="1218247"/>
                  </a:lnTo>
                  <a:close/>
                </a:path>
                <a:path w="1577975" h="1221740">
                  <a:moveTo>
                    <a:pt x="375450" y="925233"/>
                  </a:moveTo>
                  <a:lnTo>
                    <a:pt x="374967" y="922756"/>
                  </a:lnTo>
                  <a:lnTo>
                    <a:pt x="373849" y="921740"/>
                  </a:lnTo>
                  <a:lnTo>
                    <a:pt x="372554" y="921385"/>
                  </a:lnTo>
                  <a:lnTo>
                    <a:pt x="371690" y="920851"/>
                  </a:lnTo>
                  <a:lnTo>
                    <a:pt x="327202" y="910615"/>
                  </a:lnTo>
                  <a:lnTo>
                    <a:pt x="325234" y="911860"/>
                  </a:lnTo>
                  <a:lnTo>
                    <a:pt x="324319" y="915847"/>
                  </a:lnTo>
                  <a:lnTo>
                    <a:pt x="325564" y="917854"/>
                  </a:lnTo>
                  <a:lnTo>
                    <a:pt x="354393" y="924483"/>
                  </a:lnTo>
                  <a:lnTo>
                    <a:pt x="262432" y="942517"/>
                  </a:lnTo>
                  <a:lnTo>
                    <a:pt x="260413" y="942911"/>
                  </a:lnTo>
                  <a:lnTo>
                    <a:pt x="259092" y="944867"/>
                  </a:lnTo>
                  <a:lnTo>
                    <a:pt x="259892" y="948842"/>
                  </a:lnTo>
                  <a:lnTo>
                    <a:pt x="261747" y="950150"/>
                  </a:lnTo>
                  <a:lnTo>
                    <a:pt x="356400" y="931672"/>
                  </a:lnTo>
                  <a:lnTo>
                    <a:pt x="331901" y="948499"/>
                  </a:lnTo>
                  <a:lnTo>
                    <a:pt x="331482" y="950798"/>
                  </a:lnTo>
                  <a:lnTo>
                    <a:pt x="333476" y="953719"/>
                  </a:lnTo>
                  <a:lnTo>
                    <a:pt x="334911" y="954278"/>
                  </a:lnTo>
                  <a:lnTo>
                    <a:pt x="337324" y="953782"/>
                  </a:lnTo>
                  <a:lnTo>
                    <a:pt x="373938" y="928636"/>
                  </a:lnTo>
                  <a:lnTo>
                    <a:pt x="374408" y="927874"/>
                  </a:lnTo>
                  <a:lnTo>
                    <a:pt x="374637" y="927036"/>
                  </a:lnTo>
                  <a:lnTo>
                    <a:pt x="375196" y="926236"/>
                  </a:lnTo>
                  <a:lnTo>
                    <a:pt x="375450" y="925233"/>
                  </a:lnTo>
                  <a:close/>
                </a:path>
                <a:path w="1577975" h="1221740">
                  <a:moveTo>
                    <a:pt x="557504" y="890117"/>
                  </a:moveTo>
                  <a:lnTo>
                    <a:pt x="557022" y="887653"/>
                  </a:lnTo>
                  <a:lnTo>
                    <a:pt x="555904" y="886637"/>
                  </a:lnTo>
                  <a:lnTo>
                    <a:pt x="554609" y="886282"/>
                  </a:lnTo>
                  <a:lnTo>
                    <a:pt x="553745" y="885748"/>
                  </a:lnTo>
                  <a:lnTo>
                    <a:pt x="509257" y="875512"/>
                  </a:lnTo>
                  <a:lnTo>
                    <a:pt x="507288" y="876757"/>
                  </a:lnTo>
                  <a:lnTo>
                    <a:pt x="506374" y="880745"/>
                  </a:lnTo>
                  <a:lnTo>
                    <a:pt x="507619" y="882751"/>
                  </a:lnTo>
                  <a:lnTo>
                    <a:pt x="536448" y="889381"/>
                  </a:lnTo>
                  <a:lnTo>
                    <a:pt x="444487" y="907415"/>
                  </a:lnTo>
                  <a:lnTo>
                    <a:pt x="442468" y="907808"/>
                  </a:lnTo>
                  <a:lnTo>
                    <a:pt x="441147" y="909764"/>
                  </a:lnTo>
                  <a:lnTo>
                    <a:pt x="441947" y="913739"/>
                  </a:lnTo>
                  <a:lnTo>
                    <a:pt x="443801" y="915047"/>
                  </a:lnTo>
                  <a:lnTo>
                    <a:pt x="538454" y="896569"/>
                  </a:lnTo>
                  <a:lnTo>
                    <a:pt x="513956" y="913396"/>
                  </a:lnTo>
                  <a:lnTo>
                    <a:pt x="513537" y="915695"/>
                  </a:lnTo>
                  <a:lnTo>
                    <a:pt x="515531" y="918603"/>
                  </a:lnTo>
                  <a:lnTo>
                    <a:pt x="516966" y="919175"/>
                  </a:lnTo>
                  <a:lnTo>
                    <a:pt x="519379" y="918679"/>
                  </a:lnTo>
                  <a:lnTo>
                    <a:pt x="555993" y="893533"/>
                  </a:lnTo>
                  <a:lnTo>
                    <a:pt x="556463" y="892759"/>
                  </a:lnTo>
                  <a:lnTo>
                    <a:pt x="556691" y="891921"/>
                  </a:lnTo>
                  <a:lnTo>
                    <a:pt x="557250" y="891133"/>
                  </a:lnTo>
                  <a:lnTo>
                    <a:pt x="557504" y="890117"/>
                  </a:lnTo>
                  <a:close/>
                </a:path>
                <a:path w="1577975" h="1221740">
                  <a:moveTo>
                    <a:pt x="739571" y="854252"/>
                  </a:moveTo>
                  <a:lnTo>
                    <a:pt x="739089" y="851776"/>
                  </a:lnTo>
                  <a:lnTo>
                    <a:pt x="737971" y="850773"/>
                  </a:lnTo>
                  <a:lnTo>
                    <a:pt x="736663" y="850404"/>
                  </a:lnTo>
                  <a:lnTo>
                    <a:pt x="735812" y="849871"/>
                  </a:lnTo>
                  <a:lnTo>
                    <a:pt x="691324" y="839635"/>
                  </a:lnTo>
                  <a:lnTo>
                    <a:pt x="689343" y="840879"/>
                  </a:lnTo>
                  <a:lnTo>
                    <a:pt x="688428" y="844867"/>
                  </a:lnTo>
                  <a:lnTo>
                    <a:pt x="689686" y="846874"/>
                  </a:lnTo>
                  <a:lnTo>
                    <a:pt x="718502" y="853516"/>
                  </a:lnTo>
                  <a:lnTo>
                    <a:pt x="626541" y="871537"/>
                  </a:lnTo>
                  <a:lnTo>
                    <a:pt x="624535" y="871931"/>
                  </a:lnTo>
                  <a:lnTo>
                    <a:pt x="623214" y="873899"/>
                  </a:lnTo>
                  <a:lnTo>
                    <a:pt x="624001" y="877862"/>
                  </a:lnTo>
                  <a:lnTo>
                    <a:pt x="625868" y="879170"/>
                  </a:lnTo>
                  <a:lnTo>
                    <a:pt x="720509" y="860691"/>
                  </a:lnTo>
                  <a:lnTo>
                    <a:pt x="696023" y="877531"/>
                  </a:lnTo>
                  <a:lnTo>
                    <a:pt x="695591" y="879830"/>
                  </a:lnTo>
                  <a:lnTo>
                    <a:pt x="697585" y="882738"/>
                  </a:lnTo>
                  <a:lnTo>
                    <a:pt x="699020" y="883310"/>
                  </a:lnTo>
                  <a:lnTo>
                    <a:pt x="701433" y="882802"/>
                  </a:lnTo>
                  <a:lnTo>
                    <a:pt x="738060" y="857669"/>
                  </a:lnTo>
                  <a:lnTo>
                    <a:pt x="738530" y="856894"/>
                  </a:lnTo>
                  <a:lnTo>
                    <a:pt x="738746" y="856056"/>
                  </a:lnTo>
                  <a:lnTo>
                    <a:pt x="739317" y="855268"/>
                  </a:lnTo>
                  <a:lnTo>
                    <a:pt x="739571" y="854252"/>
                  </a:lnTo>
                  <a:close/>
                </a:path>
                <a:path w="1577975" h="1221740">
                  <a:moveTo>
                    <a:pt x="906195" y="824395"/>
                  </a:moveTo>
                  <a:lnTo>
                    <a:pt x="905713" y="821918"/>
                  </a:lnTo>
                  <a:lnTo>
                    <a:pt x="904608" y="820915"/>
                  </a:lnTo>
                  <a:lnTo>
                    <a:pt x="903300" y="820547"/>
                  </a:lnTo>
                  <a:lnTo>
                    <a:pt x="902449" y="820013"/>
                  </a:lnTo>
                  <a:lnTo>
                    <a:pt x="857961" y="809777"/>
                  </a:lnTo>
                  <a:lnTo>
                    <a:pt x="855980" y="811022"/>
                  </a:lnTo>
                  <a:lnTo>
                    <a:pt x="855065" y="815009"/>
                  </a:lnTo>
                  <a:lnTo>
                    <a:pt x="856322" y="817016"/>
                  </a:lnTo>
                  <a:lnTo>
                    <a:pt x="885139" y="823658"/>
                  </a:lnTo>
                  <a:lnTo>
                    <a:pt x="793178" y="841679"/>
                  </a:lnTo>
                  <a:lnTo>
                    <a:pt x="791171" y="842073"/>
                  </a:lnTo>
                  <a:lnTo>
                    <a:pt x="789851" y="844029"/>
                  </a:lnTo>
                  <a:lnTo>
                    <a:pt x="790638" y="848004"/>
                  </a:lnTo>
                  <a:lnTo>
                    <a:pt x="792505" y="849312"/>
                  </a:lnTo>
                  <a:lnTo>
                    <a:pt x="887145" y="830834"/>
                  </a:lnTo>
                  <a:lnTo>
                    <a:pt x="862660" y="847661"/>
                  </a:lnTo>
                  <a:lnTo>
                    <a:pt x="862228" y="849960"/>
                  </a:lnTo>
                  <a:lnTo>
                    <a:pt x="864222" y="852881"/>
                  </a:lnTo>
                  <a:lnTo>
                    <a:pt x="865657" y="853440"/>
                  </a:lnTo>
                  <a:lnTo>
                    <a:pt x="868070" y="852944"/>
                  </a:lnTo>
                  <a:lnTo>
                    <a:pt x="904697" y="827798"/>
                  </a:lnTo>
                  <a:lnTo>
                    <a:pt x="905154" y="827036"/>
                  </a:lnTo>
                  <a:lnTo>
                    <a:pt x="905383" y="826198"/>
                  </a:lnTo>
                  <a:lnTo>
                    <a:pt x="905941" y="825398"/>
                  </a:lnTo>
                  <a:lnTo>
                    <a:pt x="906195" y="824395"/>
                  </a:lnTo>
                  <a:close/>
                </a:path>
                <a:path w="1577975" h="1221740">
                  <a:moveTo>
                    <a:pt x="1075270" y="797458"/>
                  </a:moveTo>
                  <a:lnTo>
                    <a:pt x="1074788" y="794981"/>
                  </a:lnTo>
                  <a:lnTo>
                    <a:pt x="1073670" y="793978"/>
                  </a:lnTo>
                  <a:lnTo>
                    <a:pt x="1072362" y="793610"/>
                  </a:lnTo>
                  <a:lnTo>
                    <a:pt x="1071511" y="793076"/>
                  </a:lnTo>
                  <a:lnTo>
                    <a:pt x="1027023" y="782840"/>
                  </a:lnTo>
                  <a:lnTo>
                    <a:pt x="1025042" y="784085"/>
                  </a:lnTo>
                  <a:lnTo>
                    <a:pt x="1024128" y="788073"/>
                  </a:lnTo>
                  <a:lnTo>
                    <a:pt x="1025385" y="790079"/>
                  </a:lnTo>
                  <a:lnTo>
                    <a:pt x="1054201" y="796721"/>
                  </a:lnTo>
                  <a:lnTo>
                    <a:pt x="962240" y="814743"/>
                  </a:lnTo>
                  <a:lnTo>
                    <a:pt x="960234" y="815136"/>
                  </a:lnTo>
                  <a:lnTo>
                    <a:pt x="958913" y="817092"/>
                  </a:lnTo>
                  <a:lnTo>
                    <a:pt x="959700" y="821067"/>
                  </a:lnTo>
                  <a:lnTo>
                    <a:pt x="961567" y="822375"/>
                  </a:lnTo>
                  <a:lnTo>
                    <a:pt x="1056208" y="803897"/>
                  </a:lnTo>
                  <a:lnTo>
                    <a:pt x="1031722" y="820724"/>
                  </a:lnTo>
                  <a:lnTo>
                    <a:pt x="1031290" y="823036"/>
                  </a:lnTo>
                  <a:lnTo>
                    <a:pt x="1033284" y="825944"/>
                  </a:lnTo>
                  <a:lnTo>
                    <a:pt x="1034732" y="826503"/>
                  </a:lnTo>
                  <a:lnTo>
                    <a:pt x="1037132" y="826008"/>
                  </a:lnTo>
                  <a:lnTo>
                    <a:pt x="1073759" y="800862"/>
                  </a:lnTo>
                  <a:lnTo>
                    <a:pt x="1074229" y="800100"/>
                  </a:lnTo>
                  <a:lnTo>
                    <a:pt x="1074445" y="799261"/>
                  </a:lnTo>
                  <a:lnTo>
                    <a:pt x="1075016" y="798461"/>
                  </a:lnTo>
                  <a:lnTo>
                    <a:pt x="1075270" y="797458"/>
                  </a:lnTo>
                  <a:close/>
                </a:path>
                <a:path w="1577975" h="1221740">
                  <a:moveTo>
                    <a:pt x="1246174" y="767384"/>
                  </a:moveTo>
                  <a:lnTo>
                    <a:pt x="1245679" y="764908"/>
                  </a:lnTo>
                  <a:lnTo>
                    <a:pt x="1244574" y="763905"/>
                  </a:lnTo>
                  <a:lnTo>
                    <a:pt x="1243266" y="763536"/>
                  </a:lnTo>
                  <a:lnTo>
                    <a:pt x="1242415" y="763003"/>
                  </a:lnTo>
                  <a:lnTo>
                    <a:pt x="1197927" y="752767"/>
                  </a:lnTo>
                  <a:lnTo>
                    <a:pt x="1195946" y="754011"/>
                  </a:lnTo>
                  <a:lnTo>
                    <a:pt x="1195031" y="757999"/>
                  </a:lnTo>
                  <a:lnTo>
                    <a:pt x="1196289" y="760006"/>
                  </a:lnTo>
                  <a:lnTo>
                    <a:pt x="1225105" y="766648"/>
                  </a:lnTo>
                  <a:lnTo>
                    <a:pt x="1133144" y="784669"/>
                  </a:lnTo>
                  <a:lnTo>
                    <a:pt x="1131138" y="785063"/>
                  </a:lnTo>
                  <a:lnTo>
                    <a:pt x="1129817" y="787019"/>
                  </a:lnTo>
                  <a:lnTo>
                    <a:pt x="1130604" y="790994"/>
                  </a:lnTo>
                  <a:lnTo>
                    <a:pt x="1132471" y="792302"/>
                  </a:lnTo>
                  <a:lnTo>
                    <a:pt x="1227112" y="773823"/>
                  </a:lnTo>
                  <a:lnTo>
                    <a:pt x="1202626" y="790651"/>
                  </a:lnTo>
                  <a:lnTo>
                    <a:pt x="1202194" y="792949"/>
                  </a:lnTo>
                  <a:lnTo>
                    <a:pt x="1204188" y="795870"/>
                  </a:lnTo>
                  <a:lnTo>
                    <a:pt x="1205623" y="796429"/>
                  </a:lnTo>
                  <a:lnTo>
                    <a:pt x="1208036" y="795934"/>
                  </a:lnTo>
                  <a:lnTo>
                    <a:pt x="1244663" y="770788"/>
                  </a:lnTo>
                  <a:lnTo>
                    <a:pt x="1245120" y="770026"/>
                  </a:lnTo>
                  <a:lnTo>
                    <a:pt x="1245349" y="769188"/>
                  </a:lnTo>
                  <a:lnTo>
                    <a:pt x="1245920" y="768388"/>
                  </a:lnTo>
                  <a:lnTo>
                    <a:pt x="1246174" y="767384"/>
                  </a:lnTo>
                  <a:close/>
                </a:path>
                <a:path w="1577975" h="1221740">
                  <a:moveTo>
                    <a:pt x="1411541" y="736752"/>
                  </a:moveTo>
                  <a:lnTo>
                    <a:pt x="1411058" y="734275"/>
                  </a:lnTo>
                  <a:lnTo>
                    <a:pt x="1409954" y="733272"/>
                  </a:lnTo>
                  <a:lnTo>
                    <a:pt x="1408645" y="732904"/>
                  </a:lnTo>
                  <a:lnTo>
                    <a:pt x="1407795" y="732370"/>
                  </a:lnTo>
                  <a:lnTo>
                    <a:pt x="1363306" y="722134"/>
                  </a:lnTo>
                  <a:lnTo>
                    <a:pt x="1361325" y="723379"/>
                  </a:lnTo>
                  <a:lnTo>
                    <a:pt x="1360411" y="727367"/>
                  </a:lnTo>
                  <a:lnTo>
                    <a:pt x="1361668" y="729373"/>
                  </a:lnTo>
                  <a:lnTo>
                    <a:pt x="1390484" y="736015"/>
                  </a:lnTo>
                  <a:lnTo>
                    <a:pt x="1298524" y="754037"/>
                  </a:lnTo>
                  <a:lnTo>
                    <a:pt x="1296517" y="754430"/>
                  </a:lnTo>
                  <a:lnTo>
                    <a:pt x="1295196" y="756386"/>
                  </a:lnTo>
                  <a:lnTo>
                    <a:pt x="1295984" y="760361"/>
                  </a:lnTo>
                  <a:lnTo>
                    <a:pt x="1297851" y="761669"/>
                  </a:lnTo>
                  <a:lnTo>
                    <a:pt x="1392491" y="743191"/>
                  </a:lnTo>
                  <a:lnTo>
                    <a:pt x="1368005" y="760018"/>
                  </a:lnTo>
                  <a:lnTo>
                    <a:pt x="1367574" y="762330"/>
                  </a:lnTo>
                  <a:lnTo>
                    <a:pt x="1369568" y="765238"/>
                  </a:lnTo>
                  <a:lnTo>
                    <a:pt x="1371003" y="765810"/>
                  </a:lnTo>
                  <a:lnTo>
                    <a:pt x="1373416" y="765302"/>
                  </a:lnTo>
                  <a:lnTo>
                    <a:pt x="1410042" y="740156"/>
                  </a:lnTo>
                  <a:lnTo>
                    <a:pt x="1410500" y="739394"/>
                  </a:lnTo>
                  <a:lnTo>
                    <a:pt x="1410728" y="738555"/>
                  </a:lnTo>
                  <a:lnTo>
                    <a:pt x="1411287" y="737755"/>
                  </a:lnTo>
                  <a:lnTo>
                    <a:pt x="1411541" y="736752"/>
                  </a:lnTo>
                  <a:close/>
                </a:path>
                <a:path w="1577975" h="1221740">
                  <a:moveTo>
                    <a:pt x="1577416" y="705154"/>
                  </a:moveTo>
                  <a:lnTo>
                    <a:pt x="1576920" y="702678"/>
                  </a:lnTo>
                  <a:lnTo>
                    <a:pt x="1575816" y="701675"/>
                  </a:lnTo>
                  <a:lnTo>
                    <a:pt x="1574507" y="701306"/>
                  </a:lnTo>
                  <a:lnTo>
                    <a:pt x="1573657" y="700773"/>
                  </a:lnTo>
                  <a:lnTo>
                    <a:pt x="1529168" y="690537"/>
                  </a:lnTo>
                  <a:lnTo>
                    <a:pt x="1527187" y="691781"/>
                  </a:lnTo>
                  <a:lnTo>
                    <a:pt x="1526273" y="695769"/>
                  </a:lnTo>
                  <a:lnTo>
                    <a:pt x="1527530" y="697776"/>
                  </a:lnTo>
                  <a:lnTo>
                    <a:pt x="1556346" y="704418"/>
                  </a:lnTo>
                  <a:lnTo>
                    <a:pt x="1464386" y="722439"/>
                  </a:lnTo>
                  <a:lnTo>
                    <a:pt x="1462379" y="722833"/>
                  </a:lnTo>
                  <a:lnTo>
                    <a:pt x="1461058" y="724789"/>
                  </a:lnTo>
                  <a:lnTo>
                    <a:pt x="1461846" y="728764"/>
                  </a:lnTo>
                  <a:lnTo>
                    <a:pt x="1463713" y="730072"/>
                  </a:lnTo>
                  <a:lnTo>
                    <a:pt x="1558353" y="711593"/>
                  </a:lnTo>
                  <a:lnTo>
                    <a:pt x="1533867" y="728421"/>
                  </a:lnTo>
                  <a:lnTo>
                    <a:pt x="1533436" y="730719"/>
                  </a:lnTo>
                  <a:lnTo>
                    <a:pt x="1535430" y="733640"/>
                  </a:lnTo>
                  <a:lnTo>
                    <a:pt x="1536865" y="734199"/>
                  </a:lnTo>
                  <a:lnTo>
                    <a:pt x="1539278" y="733704"/>
                  </a:lnTo>
                  <a:lnTo>
                    <a:pt x="1575904" y="708558"/>
                  </a:lnTo>
                  <a:lnTo>
                    <a:pt x="1576374" y="707796"/>
                  </a:lnTo>
                  <a:lnTo>
                    <a:pt x="1576590" y="706958"/>
                  </a:lnTo>
                  <a:lnTo>
                    <a:pt x="1577162" y="706158"/>
                  </a:lnTo>
                  <a:lnTo>
                    <a:pt x="1577416" y="705154"/>
                  </a:lnTo>
                  <a:close/>
                </a:path>
              </a:pathLst>
            </a:custGeom>
            <a:solidFill>
              <a:srgbClr val="FFF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71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6944339" y="6993385"/>
              <a:ext cx="163987" cy="81456"/>
            </a:xfrm>
            <a:prstGeom prst="rect">
              <a:avLst/>
            </a:prstGeom>
          </p:spPr>
        </p:pic>
        <p:sp>
          <p:nvSpPr>
            <p:cNvPr id="72" name="object 72"/>
            <p:cNvSpPr/>
            <p:nvPr/>
          </p:nvSpPr>
          <p:spPr>
            <a:xfrm>
              <a:off x="5591746" y="7026947"/>
              <a:ext cx="1287145" cy="259715"/>
            </a:xfrm>
            <a:custGeom>
              <a:avLst/>
              <a:gdLst/>
              <a:ahLst/>
              <a:cxnLst/>
              <a:rect l="l" t="t" r="r" b="b"/>
              <a:pathLst>
                <a:path w="1287145" h="259715">
                  <a:moveTo>
                    <a:pt x="116674" y="226314"/>
                  </a:moveTo>
                  <a:lnTo>
                    <a:pt x="115976" y="222313"/>
                  </a:lnTo>
                  <a:lnTo>
                    <a:pt x="114020" y="220992"/>
                  </a:lnTo>
                  <a:lnTo>
                    <a:pt x="112014" y="221348"/>
                  </a:lnTo>
                  <a:lnTo>
                    <a:pt x="19786" y="238023"/>
                  </a:lnTo>
                  <a:lnTo>
                    <a:pt x="44221" y="221348"/>
                  </a:lnTo>
                  <a:lnTo>
                    <a:pt x="44653" y="219036"/>
                  </a:lnTo>
                  <a:lnTo>
                    <a:pt x="42354" y="215658"/>
                  </a:lnTo>
                  <a:lnTo>
                    <a:pt x="40068" y="215214"/>
                  </a:lnTo>
                  <a:lnTo>
                    <a:pt x="2349" y="240931"/>
                  </a:lnTo>
                  <a:lnTo>
                    <a:pt x="1739" y="241731"/>
                  </a:lnTo>
                  <a:lnTo>
                    <a:pt x="660" y="242557"/>
                  </a:lnTo>
                  <a:lnTo>
                    <a:pt x="0" y="243903"/>
                  </a:lnTo>
                  <a:lnTo>
                    <a:pt x="444" y="246380"/>
                  </a:lnTo>
                  <a:lnTo>
                    <a:pt x="1054" y="247218"/>
                  </a:lnTo>
                  <a:lnTo>
                    <a:pt x="1866" y="247764"/>
                  </a:lnTo>
                  <a:lnTo>
                    <a:pt x="2374" y="248462"/>
                  </a:lnTo>
                  <a:lnTo>
                    <a:pt x="3098" y="249008"/>
                  </a:lnTo>
                  <a:lnTo>
                    <a:pt x="46342" y="259105"/>
                  </a:lnTo>
                  <a:lnTo>
                    <a:pt x="48780" y="258673"/>
                  </a:lnTo>
                  <a:lnTo>
                    <a:pt x="49911" y="257632"/>
                  </a:lnTo>
                  <a:lnTo>
                    <a:pt x="50723" y="254203"/>
                  </a:lnTo>
                  <a:lnTo>
                    <a:pt x="49479" y="252209"/>
                  </a:lnTo>
                  <a:lnTo>
                    <a:pt x="20535" y="245440"/>
                  </a:lnTo>
                  <a:lnTo>
                    <a:pt x="115417" y="228206"/>
                  </a:lnTo>
                  <a:lnTo>
                    <a:pt x="116674" y="226314"/>
                  </a:lnTo>
                  <a:close/>
                </a:path>
                <a:path w="1287145" h="259715">
                  <a:moveTo>
                    <a:pt x="269646" y="210032"/>
                  </a:moveTo>
                  <a:lnTo>
                    <a:pt x="268947" y="206032"/>
                  </a:lnTo>
                  <a:lnTo>
                    <a:pt x="266992" y="204698"/>
                  </a:lnTo>
                  <a:lnTo>
                    <a:pt x="264985" y="205066"/>
                  </a:lnTo>
                  <a:lnTo>
                    <a:pt x="172758" y="221742"/>
                  </a:lnTo>
                  <a:lnTo>
                    <a:pt x="197192" y="205066"/>
                  </a:lnTo>
                  <a:lnTo>
                    <a:pt x="197624" y="202742"/>
                  </a:lnTo>
                  <a:lnTo>
                    <a:pt x="195326" y="199364"/>
                  </a:lnTo>
                  <a:lnTo>
                    <a:pt x="193040" y="198932"/>
                  </a:lnTo>
                  <a:lnTo>
                    <a:pt x="155321" y="224650"/>
                  </a:lnTo>
                  <a:lnTo>
                    <a:pt x="154711" y="225450"/>
                  </a:lnTo>
                  <a:lnTo>
                    <a:pt x="153631" y="226275"/>
                  </a:lnTo>
                  <a:lnTo>
                    <a:pt x="152971" y="227622"/>
                  </a:lnTo>
                  <a:lnTo>
                    <a:pt x="153416" y="230098"/>
                  </a:lnTo>
                  <a:lnTo>
                    <a:pt x="154025" y="230936"/>
                  </a:lnTo>
                  <a:lnTo>
                    <a:pt x="154838" y="231482"/>
                  </a:lnTo>
                  <a:lnTo>
                    <a:pt x="155346" y="232181"/>
                  </a:lnTo>
                  <a:lnTo>
                    <a:pt x="156070" y="232727"/>
                  </a:lnTo>
                  <a:lnTo>
                    <a:pt x="199313" y="242811"/>
                  </a:lnTo>
                  <a:lnTo>
                    <a:pt x="201752" y="242392"/>
                  </a:lnTo>
                  <a:lnTo>
                    <a:pt x="202882" y="241338"/>
                  </a:lnTo>
                  <a:lnTo>
                    <a:pt x="203695" y="237909"/>
                  </a:lnTo>
                  <a:lnTo>
                    <a:pt x="202450" y="235915"/>
                  </a:lnTo>
                  <a:lnTo>
                    <a:pt x="173507" y="229158"/>
                  </a:lnTo>
                  <a:lnTo>
                    <a:pt x="268389" y="211924"/>
                  </a:lnTo>
                  <a:lnTo>
                    <a:pt x="269646" y="210032"/>
                  </a:lnTo>
                  <a:close/>
                </a:path>
                <a:path w="1287145" h="259715">
                  <a:moveTo>
                    <a:pt x="435635" y="179108"/>
                  </a:moveTo>
                  <a:lnTo>
                    <a:pt x="434924" y="175107"/>
                  </a:lnTo>
                  <a:lnTo>
                    <a:pt x="432981" y="173774"/>
                  </a:lnTo>
                  <a:lnTo>
                    <a:pt x="430961" y="174142"/>
                  </a:lnTo>
                  <a:lnTo>
                    <a:pt x="338747" y="190817"/>
                  </a:lnTo>
                  <a:lnTo>
                    <a:pt x="363181" y="174142"/>
                  </a:lnTo>
                  <a:lnTo>
                    <a:pt x="363613" y="171818"/>
                  </a:lnTo>
                  <a:lnTo>
                    <a:pt x="361315" y="168440"/>
                  </a:lnTo>
                  <a:lnTo>
                    <a:pt x="359016" y="168008"/>
                  </a:lnTo>
                  <a:lnTo>
                    <a:pt x="321310" y="193725"/>
                  </a:lnTo>
                  <a:lnTo>
                    <a:pt x="320700" y="194525"/>
                  </a:lnTo>
                  <a:lnTo>
                    <a:pt x="319608" y="195351"/>
                  </a:lnTo>
                  <a:lnTo>
                    <a:pt x="318947" y="196697"/>
                  </a:lnTo>
                  <a:lnTo>
                    <a:pt x="319392" y="199174"/>
                  </a:lnTo>
                  <a:lnTo>
                    <a:pt x="320001" y="200012"/>
                  </a:lnTo>
                  <a:lnTo>
                    <a:pt x="320814" y="200558"/>
                  </a:lnTo>
                  <a:lnTo>
                    <a:pt x="321322" y="201256"/>
                  </a:lnTo>
                  <a:lnTo>
                    <a:pt x="322046" y="201803"/>
                  </a:lnTo>
                  <a:lnTo>
                    <a:pt x="365302" y="211886"/>
                  </a:lnTo>
                  <a:lnTo>
                    <a:pt x="367728" y="211467"/>
                  </a:lnTo>
                  <a:lnTo>
                    <a:pt x="368858" y="210413"/>
                  </a:lnTo>
                  <a:lnTo>
                    <a:pt x="369671" y="206984"/>
                  </a:lnTo>
                  <a:lnTo>
                    <a:pt x="368427" y="204990"/>
                  </a:lnTo>
                  <a:lnTo>
                    <a:pt x="339483" y="198234"/>
                  </a:lnTo>
                  <a:lnTo>
                    <a:pt x="434378" y="181000"/>
                  </a:lnTo>
                  <a:lnTo>
                    <a:pt x="435635" y="179108"/>
                  </a:lnTo>
                  <a:close/>
                </a:path>
                <a:path w="1287145" h="259715">
                  <a:moveTo>
                    <a:pt x="600824" y="147434"/>
                  </a:moveTo>
                  <a:lnTo>
                    <a:pt x="600113" y="143433"/>
                  </a:lnTo>
                  <a:lnTo>
                    <a:pt x="598170" y="142100"/>
                  </a:lnTo>
                  <a:lnTo>
                    <a:pt x="596150" y="142468"/>
                  </a:lnTo>
                  <a:lnTo>
                    <a:pt x="503923" y="159143"/>
                  </a:lnTo>
                  <a:lnTo>
                    <a:pt x="528358" y="142468"/>
                  </a:lnTo>
                  <a:lnTo>
                    <a:pt x="528789" y="140144"/>
                  </a:lnTo>
                  <a:lnTo>
                    <a:pt x="526491" y="136766"/>
                  </a:lnTo>
                  <a:lnTo>
                    <a:pt x="524205" y="136334"/>
                  </a:lnTo>
                  <a:lnTo>
                    <a:pt x="486498" y="162052"/>
                  </a:lnTo>
                  <a:lnTo>
                    <a:pt x="485889" y="162852"/>
                  </a:lnTo>
                  <a:lnTo>
                    <a:pt x="484797" y="163677"/>
                  </a:lnTo>
                  <a:lnTo>
                    <a:pt x="484136" y="165023"/>
                  </a:lnTo>
                  <a:lnTo>
                    <a:pt x="484581" y="167500"/>
                  </a:lnTo>
                  <a:lnTo>
                    <a:pt x="485190" y="168338"/>
                  </a:lnTo>
                  <a:lnTo>
                    <a:pt x="486003" y="168884"/>
                  </a:lnTo>
                  <a:lnTo>
                    <a:pt x="486511" y="169583"/>
                  </a:lnTo>
                  <a:lnTo>
                    <a:pt x="487235" y="170129"/>
                  </a:lnTo>
                  <a:lnTo>
                    <a:pt x="530479" y="180213"/>
                  </a:lnTo>
                  <a:lnTo>
                    <a:pt x="532917" y="179793"/>
                  </a:lnTo>
                  <a:lnTo>
                    <a:pt x="534047" y="178739"/>
                  </a:lnTo>
                  <a:lnTo>
                    <a:pt x="534860" y="175310"/>
                  </a:lnTo>
                  <a:lnTo>
                    <a:pt x="533615" y="173316"/>
                  </a:lnTo>
                  <a:lnTo>
                    <a:pt x="504672" y="166560"/>
                  </a:lnTo>
                  <a:lnTo>
                    <a:pt x="599554" y="149326"/>
                  </a:lnTo>
                  <a:lnTo>
                    <a:pt x="600824" y="147434"/>
                  </a:lnTo>
                  <a:close/>
                </a:path>
                <a:path w="1287145" h="259715">
                  <a:moveTo>
                    <a:pt x="770953" y="113233"/>
                  </a:moveTo>
                  <a:lnTo>
                    <a:pt x="770242" y="109245"/>
                  </a:lnTo>
                  <a:lnTo>
                    <a:pt x="768299" y="107911"/>
                  </a:lnTo>
                  <a:lnTo>
                    <a:pt x="766279" y="108267"/>
                  </a:lnTo>
                  <a:lnTo>
                    <a:pt x="674065" y="124942"/>
                  </a:lnTo>
                  <a:lnTo>
                    <a:pt x="698500" y="108267"/>
                  </a:lnTo>
                  <a:lnTo>
                    <a:pt x="698931" y="105956"/>
                  </a:lnTo>
                  <a:lnTo>
                    <a:pt x="696633" y="102577"/>
                  </a:lnTo>
                  <a:lnTo>
                    <a:pt x="694347" y="102133"/>
                  </a:lnTo>
                  <a:lnTo>
                    <a:pt x="656628" y="127850"/>
                  </a:lnTo>
                  <a:lnTo>
                    <a:pt x="656018" y="128651"/>
                  </a:lnTo>
                  <a:lnTo>
                    <a:pt x="654926" y="129476"/>
                  </a:lnTo>
                  <a:lnTo>
                    <a:pt x="654278" y="130822"/>
                  </a:lnTo>
                  <a:lnTo>
                    <a:pt x="654710" y="133299"/>
                  </a:lnTo>
                  <a:lnTo>
                    <a:pt x="655332" y="134137"/>
                  </a:lnTo>
                  <a:lnTo>
                    <a:pt x="656132" y="134683"/>
                  </a:lnTo>
                  <a:lnTo>
                    <a:pt x="656640" y="135382"/>
                  </a:lnTo>
                  <a:lnTo>
                    <a:pt x="657364" y="135928"/>
                  </a:lnTo>
                  <a:lnTo>
                    <a:pt x="700620" y="146024"/>
                  </a:lnTo>
                  <a:lnTo>
                    <a:pt x="703046" y="145592"/>
                  </a:lnTo>
                  <a:lnTo>
                    <a:pt x="704189" y="144551"/>
                  </a:lnTo>
                  <a:lnTo>
                    <a:pt x="704989" y="141122"/>
                  </a:lnTo>
                  <a:lnTo>
                    <a:pt x="703745" y="139128"/>
                  </a:lnTo>
                  <a:lnTo>
                    <a:pt x="674814" y="132359"/>
                  </a:lnTo>
                  <a:lnTo>
                    <a:pt x="769696" y="115125"/>
                  </a:lnTo>
                  <a:lnTo>
                    <a:pt x="770953" y="113233"/>
                  </a:lnTo>
                  <a:close/>
                </a:path>
                <a:path w="1287145" h="259715">
                  <a:moveTo>
                    <a:pt x="938225" y="76796"/>
                  </a:moveTo>
                  <a:lnTo>
                    <a:pt x="937514" y="72796"/>
                  </a:lnTo>
                  <a:lnTo>
                    <a:pt x="935570" y="71462"/>
                  </a:lnTo>
                  <a:lnTo>
                    <a:pt x="933551" y="71831"/>
                  </a:lnTo>
                  <a:lnTo>
                    <a:pt x="841336" y="88506"/>
                  </a:lnTo>
                  <a:lnTo>
                    <a:pt x="865771" y="71831"/>
                  </a:lnTo>
                  <a:lnTo>
                    <a:pt x="866203" y="69507"/>
                  </a:lnTo>
                  <a:lnTo>
                    <a:pt x="863904" y="66128"/>
                  </a:lnTo>
                  <a:lnTo>
                    <a:pt x="861618" y="65697"/>
                  </a:lnTo>
                  <a:lnTo>
                    <a:pt x="823899" y="91414"/>
                  </a:lnTo>
                  <a:lnTo>
                    <a:pt x="823290" y="92214"/>
                  </a:lnTo>
                  <a:lnTo>
                    <a:pt x="822198" y="93040"/>
                  </a:lnTo>
                  <a:lnTo>
                    <a:pt x="821537" y="94386"/>
                  </a:lnTo>
                  <a:lnTo>
                    <a:pt x="821982" y="96862"/>
                  </a:lnTo>
                  <a:lnTo>
                    <a:pt x="822604" y="97701"/>
                  </a:lnTo>
                  <a:lnTo>
                    <a:pt x="823404" y="98247"/>
                  </a:lnTo>
                  <a:lnTo>
                    <a:pt x="823912" y="98945"/>
                  </a:lnTo>
                  <a:lnTo>
                    <a:pt x="824636" y="99491"/>
                  </a:lnTo>
                  <a:lnTo>
                    <a:pt x="867892" y="109575"/>
                  </a:lnTo>
                  <a:lnTo>
                    <a:pt x="870318" y="109156"/>
                  </a:lnTo>
                  <a:lnTo>
                    <a:pt x="871461" y="108102"/>
                  </a:lnTo>
                  <a:lnTo>
                    <a:pt x="872261" y="104673"/>
                  </a:lnTo>
                  <a:lnTo>
                    <a:pt x="871016" y="102679"/>
                  </a:lnTo>
                  <a:lnTo>
                    <a:pt x="842073" y="95923"/>
                  </a:lnTo>
                  <a:lnTo>
                    <a:pt x="936967" y="78689"/>
                  </a:lnTo>
                  <a:lnTo>
                    <a:pt x="938225" y="76796"/>
                  </a:lnTo>
                  <a:close/>
                </a:path>
                <a:path w="1287145" h="259715">
                  <a:moveTo>
                    <a:pt x="1104303" y="43967"/>
                  </a:moveTo>
                  <a:lnTo>
                    <a:pt x="1103591" y="39966"/>
                  </a:lnTo>
                  <a:lnTo>
                    <a:pt x="1101648" y="38633"/>
                  </a:lnTo>
                  <a:lnTo>
                    <a:pt x="1099629" y="39001"/>
                  </a:lnTo>
                  <a:lnTo>
                    <a:pt x="1007402" y="55676"/>
                  </a:lnTo>
                  <a:lnTo>
                    <a:pt x="1031849" y="39001"/>
                  </a:lnTo>
                  <a:lnTo>
                    <a:pt x="1032268" y="36677"/>
                  </a:lnTo>
                  <a:lnTo>
                    <a:pt x="1029970" y="33299"/>
                  </a:lnTo>
                  <a:lnTo>
                    <a:pt x="1027684" y="32867"/>
                  </a:lnTo>
                  <a:lnTo>
                    <a:pt x="989977" y="58585"/>
                  </a:lnTo>
                  <a:lnTo>
                    <a:pt x="989368" y="59385"/>
                  </a:lnTo>
                  <a:lnTo>
                    <a:pt x="988275" y="60210"/>
                  </a:lnTo>
                  <a:lnTo>
                    <a:pt x="987615" y="61556"/>
                  </a:lnTo>
                  <a:lnTo>
                    <a:pt x="988060" y="64033"/>
                  </a:lnTo>
                  <a:lnTo>
                    <a:pt x="988669" y="64871"/>
                  </a:lnTo>
                  <a:lnTo>
                    <a:pt x="989482" y="65417"/>
                  </a:lnTo>
                  <a:lnTo>
                    <a:pt x="989990" y="66116"/>
                  </a:lnTo>
                  <a:lnTo>
                    <a:pt x="990714" y="66662"/>
                  </a:lnTo>
                  <a:lnTo>
                    <a:pt x="1033957" y="76746"/>
                  </a:lnTo>
                  <a:lnTo>
                    <a:pt x="1036396" y="76327"/>
                  </a:lnTo>
                  <a:lnTo>
                    <a:pt x="1037526" y="75272"/>
                  </a:lnTo>
                  <a:lnTo>
                    <a:pt x="1038339" y="71843"/>
                  </a:lnTo>
                  <a:lnTo>
                    <a:pt x="1037094" y="69850"/>
                  </a:lnTo>
                  <a:lnTo>
                    <a:pt x="1008151" y="63093"/>
                  </a:lnTo>
                  <a:lnTo>
                    <a:pt x="1103033" y="45859"/>
                  </a:lnTo>
                  <a:lnTo>
                    <a:pt x="1104303" y="43967"/>
                  </a:lnTo>
                  <a:close/>
                </a:path>
                <a:path w="1287145" h="259715">
                  <a:moveTo>
                    <a:pt x="1286929" y="11099"/>
                  </a:moveTo>
                  <a:lnTo>
                    <a:pt x="1286217" y="7099"/>
                  </a:lnTo>
                  <a:lnTo>
                    <a:pt x="1284274" y="5765"/>
                  </a:lnTo>
                  <a:lnTo>
                    <a:pt x="1282255" y="6134"/>
                  </a:lnTo>
                  <a:lnTo>
                    <a:pt x="1190028" y="22809"/>
                  </a:lnTo>
                  <a:lnTo>
                    <a:pt x="1214475" y="6134"/>
                  </a:lnTo>
                  <a:lnTo>
                    <a:pt x="1214907" y="3810"/>
                  </a:lnTo>
                  <a:lnTo>
                    <a:pt x="1212608" y="431"/>
                  </a:lnTo>
                  <a:lnTo>
                    <a:pt x="1210310" y="0"/>
                  </a:lnTo>
                  <a:lnTo>
                    <a:pt x="1172603" y="25717"/>
                  </a:lnTo>
                  <a:lnTo>
                    <a:pt x="1171994" y="26517"/>
                  </a:lnTo>
                  <a:lnTo>
                    <a:pt x="1170901" y="27343"/>
                  </a:lnTo>
                  <a:lnTo>
                    <a:pt x="1170241" y="28689"/>
                  </a:lnTo>
                  <a:lnTo>
                    <a:pt x="1170686" y="31165"/>
                  </a:lnTo>
                  <a:lnTo>
                    <a:pt x="1171295" y="32004"/>
                  </a:lnTo>
                  <a:lnTo>
                    <a:pt x="1172108" y="32550"/>
                  </a:lnTo>
                  <a:lnTo>
                    <a:pt x="1172616" y="33248"/>
                  </a:lnTo>
                  <a:lnTo>
                    <a:pt x="1173340" y="33794"/>
                  </a:lnTo>
                  <a:lnTo>
                    <a:pt x="1216596" y="43891"/>
                  </a:lnTo>
                  <a:lnTo>
                    <a:pt x="1219022" y="43459"/>
                  </a:lnTo>
                  <a:lnTo>
                    <a:pt x="1220152" y="42405"/>
                  </a:lnTo>
                  <a:lnTo>
                    <a:pt x="1220965" y="38976"/>
                  </a:lnTo>
                  <a:lnTo>
                    <a:pt x="1219720" y="36995"/>
                  </a:lnTo>
                  <a:lnTo>
                    <a:pt x="1190777" y="30226"/>
                  </a:lnTo>
                  <a:lnTo>
                    <a:pt x="1285659" y="12992"/>
                  </a:lnTo>
                  <a:lnTo>
                    <a:pt x="1286929" y="11099"/>
                  </a:lnTo>
                  <a:close/>
                </a:path>
              </a:pathLst>
            </a:custGeom>
            <a:solidFill>
              <a:srgbClr val="FFF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87</Words>
  <Application>Microsoft Office PowerPoint</Application>
  <PresentationFormat>Произвольный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Trebuchet MS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Схема объезда 01_11_24</dc:title>
  <cp:lastModifiedBy>Тони Старк</cp:lastModifiedBy>
  <cp:revision>5</cp:revision>
  <cp:lastPrinted>2025-05-19T04:39:34Z</cp:lastPrinted>
  <dcterms:created xsi:type="dcterms:W3CDTF">2025-05-17T05:39:06Z</dcterms:created>
  <dcterms:modified xsi:type="dcterms:W3CDTF">2025-05-19T09:30:11Z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2024-11-01T00:00:00Z</vt:filetime>
  </property>
  <property fmtid="{D5CDD505-2E9C-101B-9397-08002B2CF9AE}" pid="3" name="Creator">
    <vt:lpwstr>Adobe Illustrator 25.2 (Windows)</vt:lpwstr>
  </property>
  <property fmtid="{D5CDD505-2E9C-101B-9397-08002B2CF9AE}" pid="4" name="LastSaved">
    <vt:filetime>2025-05-17T00:00:00Z</vt:filetime>
  </property>
  <property fmtid="{D5CDD505-2E9C-101B-9397-08002B2CF9AE}" pid="5" name="Producer">
    <vt:lpwstr>Adobe PDF library 15.00</vt:lpwstr>
  </property>
</Properties>
</file>