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4401800" cy="10801350"/>
  <p:notesSz cx="13222288" cy="9874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7" autoAdjust="0"/>
  </p:normalViewPr>
  <p:slideViewPr>
    <p:cSldViewPr>
      <p:cViewPr varScale="1">
        <p:scale>
          <a:sx n="68" d="100"/>
          <a:sy n="68" d="100"/>
        </p:scale>
        <p:origin x="172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5729367" cy="494874"/>
          </a:xfrm>
          <a:prstGeom prst="rect">
            <a:avLst/>
          </a:prstGeom>
        </p:spPr>
        <p:txBody>
          <a:bodyPr vert="horz" lIns="83784" tIns="41892" rIns="83784" bIns="4189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7490007" y="0"/>
            <a:ext cx="5729366" cy="494874"/>
          </a:xfrm>
          <a:prstGeom prst="rect">
            <a:avLst/>
          </a:prstGeom>
        </p:spPr>
        <p:txBody>
          <a:bodyPr vert="horz" lIns="83784" tIns="41892" rIns="83784" bIns="41892" rtlCol="0"/>
          <a:lstStyle>
            <a:lvl1pPr algn="r">
              <a:defRPr sz="1100"/>
            </a:lvl1pPr>
          </a:lstStyle>
          <a:p>
            <a:fld id="{DADCA31C-8422-43C0-858D-D22801A8AF40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1025" y="1235075"/>
            <a:ext cx="4440238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4" tIns="41892" rIns="83784" bIns="4189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321939" y="4751366"/>
            <a:ext cx="10578413" cy="3889328"/>
          </a:xfrm>
          <a:prstGeom prst="rect">
            <a:avLst/>
          </a:prstGeom>
        </p:spPr>
        <p:txBody>
          <a:bodyPr vert="horz" lIns="83784" tIns="41892" rIns="83784" bIns="4189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9378"/>
            <a:ext cx="5729367" cy="494873"/>
          </a:xfrm>
          <a:prstGeom prst="rect">
            <a:avLst/>
          </a:prstGeom>
        </p:spPr>
        <p:txBody>
          <a:bodyPr vert="horz" lIns="83784" tIns="41892" rIns="83784" bIns="4189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7490007" y="9379378"/>
            <a:ext cx="5729366" cy="494873"/>
          </a:xfrm>
          <a:prstGeom prst="rect">
            <a:avLst/>
          </a:prstGeom>
        </p:spPr>
        <p:txBody>
          <a:bodyPr vert="horz" lIns="83784" tIns="41892" rIns="83784" bIns="41892" rtlCol="0" anchor="b"/>
          <a:lstStyle>
            <a:lvl1pPr algn="r">
              <a:defRPr sz="1100"/>
            </a:lvl1pPr>
          </a:lstStyle>
          <a:p>
            <a:fld id="{4AA90224-DC61-4AC0-9DC3-8D28A41C5E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104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90224-DC61-4AC0-9DC3-8D28A41C5E3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12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80135" y="3348418"/>
            <a:ext cx="12241530" cy="2268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60270" y="6048756"/>
            <a:ext cx="10081260" cy="2700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0090" y="2484310"/>
            <a:ext cx="6264783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416927" y="2484310"/>
            <a:ext cx="6264783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0090" y="432054"/>
            <a:ext cx="1296162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0090" y="2484310"/>
            <a:ext cx="12961620" cy="7128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014500" y="9525161"/>
            <a:ext cx="2724938" cy="612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1459109" y="9563337"/>
            <a:ext cx="2257578" cy="57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pPr marL="12700" marR="5080" indent="953135">
              <a:lnSpc>
                <a:spcPct val="100000"/>
              </a:lnSpc>
              <a:spcBef>
                <a:spcPts val="10"/>
              </a:spcBef>
            </a:pPr>
            <a:r>
              <a:rPr spc="-50" dirty="0"/>
              <a:t>Подрядчик </a:t>
            </a:r>
            <a:r>
              <a:rPr spc="75" dirty="0"/>
              <a:t>ТОО</a:t>
            </a:r>
            <a:r>
              <a:rPr spc="-70" dirty="0"/>
              <a:t> </a:t>
            </a:r>
            <a:r>
              <a:rPr spc="-20" dirty="0"/>
              <a:t>«Прогресс</a:t>
            </a:r>
            <a:r>
              <a:rPr spc="-70" dirty="0"/>
              <a:t> </a:t>
            </a:r>
            <a:r>
              <a:rPr spc="-25" dirty="0"/>
              <a:t>KZ»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369296" y="10045256"/>
            <a:ext cx="3312414" cy="5400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oleObject" Target="../embeddings/oleObject2.bin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38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oleObject" Target="../embeddings/oleObject1.bin"/><Relationship Id="rId40" Type="http://schemas.openxmlformats.org/officeDocument/2006/relationships/image" Target="../media/image36.wmf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5027" y="9632136"/>
            <a:ext cx="958850" cy="520065"/>
            <a:chOff x="815027" y="9632136"/>
            <a:chExt cx="958850" cy="520065"/>
          </a:xfrm>
        </p:grpSpPr>
        <p:sp>
          <p:nvSpPr>
            <p:cNvPr id="3" name="object 3"/>
            <p:cNvSpPr/>
            <p:nvPr/>
          </p:nvSpPr>
          <p:spPr>
            <a:xfrm>
              <a:off x="815022" y="9823462"/>
              <a:ext cx="958850" cy="328930"/>
            </a:xfrm>
            <a:custGeom>
              <a:avLst/>
              <a:gdLst/>
              <a:ahLst/>
              <a:cxnLst/>
              <a:rect l="l" t="t" r="r" b="b"/>
              <a:pathLst>
                <a:path w="958850" h="328929">
                  <a:moveTo>
                    <a:pt x="958583" y="166255"/>
                  </a:moveTo>
                  <a:lnTo>
                    <a:pt x="956221" y="154559"/>
                  </a:lnTo>
                  <a:lnTo>
                    <a:pt x="949782" y="144995"/>
                  </a:lnTo>
                  <a:lnTo>
                    <a:pt x="940231" y="138557"/>
                  </a:lnTo>
                  <a:lnTo>
                    <a:pt x="928535" y="136194"/>
                  </a:lnTo>
                  <a:lnTo>
                    <a:pt x="179755" y="136194"/>
                  </a:lnTo>
                  <a:lnTo>
                    <a:pt x="373900" y="57912"/>
                  </a:lnTo>
                  <a:lnTo>
                    <a:pt x="383832" y="51371"/>
                  </a:lnTo>
                  <a:lnTo>
                    <a:pt x="390258" y="41821"/>
                  </a:lnTo>
                  <a:lnTo>
                    <a:pt x="392658" y="30556"/>
                  </a:lnTo>
                  <a:lnTo>
                    <a:pt x="390499" y="18821"/>
                  </a:lnTo>
                  <a:lnTo>
                    <a:pt x="383933" y="8864"/>
                  </a:lnTo>
                  <a:lnTo>
                    <a:pt x="374357" y="2400"/>
                  </a:lnTo>
                  <a:lnTo>
                    <a:pt x="363067" y="0"/>
                  </a:lnTo>
                  <a:lnTo>
                    <a:pt x="351358" y="2197"/>
                  </a:lnTo>
                  <a:lnTo>
                    <a:pt x="28321" y="132422"/>
                  </a:lnTo>
                  <a:lnTo>
                    <a:pt x="19342" y="138366"/>
                  </a:lnTo>
                  <a:lnTo>
                    <a:pt x="18351" y="138557"/>
                  </a:lnTo>
                  <a:lnTo>
                    <a:pt x="8801" y="144995"/>
                  </a:lnTo>
                  <a:lnTo>
                    <a:pt x="2362" y="154559"/>
                  </a:lnTo>
                  <a:lnTo>
                    <a:pt x="0" y="166255"/>
                  </a:lnTo>
                  <a:lnTo>
                    <a:pt x="2362" y="177952"/>
                  </a:lnTo>
                  <a:lnTo>
                    <a:pt x="8229" y="186677"/>
                  </a:lnTo>
                  <a:lnTo>
                    <a:pt x="8458" y="187604"/>
                  </a:lnTo>
                  <a:lnTo>
                    <a:pt x="15138" y="197002"/>
                  </a:lnTo>
                  <a:lnTo>
                    <a:pt x="25273" y="203352"/>
                  </a:lnTo>
                  <a:lnTo>
                    <a:pt x="356120" y="328079"/>
                  </a:lnTo>
                  <a:lnTo>
                    <a:pt x="359727" y="328701"/>
                  </a:lnTo>
                  <a:lnTo>
                    <a:pt x="363245" y="328701"/>
                  </a:lnTo>
                  <a:lnTo>
                    <a:pt x="393280" y="297472"/>
                  </a:lnTo>
                  <a:lnTo>
                    <a:pt x="390626" y="286258"/>
                  </a:lnTo>
                  <a:lnTo>
                    <a:pt x="383946" y="276847"/>
                  </a:lnTo>
                  <a:lnTo>
                    <a:pt x="373811" y="270510"/>
                  </a:lnTo>
                  <a:lnTo>
                    <a:pt x="176974" y="196303"/>
                  </a:lnTo>
                  <a:lnTo>
                    <a:pt x="928535" y="196303"/>
                  </a:lnTo>
                  <a:lnTo>
                    <a:pt x="940231" y="193941"/>
                  </a:lnTo>
                  <a:lnTo>
                    <a:pt x="949782" y="187502"/>
                  </a:lnTo>
                  <a:lnTo>
                    <a:pt x="956221" y="177952"/>
                  </a:lnTo>
                  <a:lnTo>
                    <a:pt x="958583" y="166255"/>
                  </a:lnTo>
                  <a:close/>
                </a:path>
              </a:pathLst>
            </a:custGeom>
            <a:solidFill>
              <a:srgbClr val="3A32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035" y="9632136"/>
              <a:ext cx="958850" cy="102870"/>
            </a:xfrm>
            <a:custGeom>
              <a:avLst/>
              <a:gdLst/>
              <a:ahLst/>
              <a:cxnLst/>
              <a:rect l="l" t="t" r="r" b="b"/>
              <a:pathLst>
                <a:path w="958850" h="102870">
                  <a:moveTo>
                    <a:pt x="958583" y="0"/>
                  </a:moveTo>
                  <a:lnTo>
                    <a:pt x="0" y="0"/>
                  </a:lnTo>
                  <a:lnTo>
                    <a:pt x="0" y="102400"/>
                  </a:lnTo>
                  <a:lnTo>
                    <a:pt x="958583" y="102400"/>
                  </a:lnTo>
                  <a:lnTo>
                    <a:pt x="958583" y="0"/>
                  </a:lnTo>
                  <a:close/>
                </a:path>
              </a:pathLst>
            </a:custGeom>
            <a:solidFill>
              <a:srgbClr val="EA2D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567461" y="1483734"/>
            <a:ext cx="52057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6485" marR="5080" indent="-107442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Схема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объезда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участка«Строительство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10" dirty="0">
                <a:solidFill>
                  <a:srgbClr val="231F20"/>
                </a:solidFill>
                <a:latin typeface="Trebuchet MS"/>
                <a:cs typeface="Trebuchet MS"/>
              </a:rPr>
              <a:t>пр.</a:t>
            </a:r>
            <a:r>
              <a:rPr sz="18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r>
              <a:rPr sz="1800" spc="-3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Trebuchet MS"/>
                <a:cs typeface="Trebuchet MS"/>
              </a:rPr>
              <a:t>от </a:t>
            </a:r>
            <a:r>
              <a:rPr sz="1800" spc="-170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231F20"/>
                </a:solidFill>
                <a:latin typeface="Trebuchet MS"/>
                <a:cs typeface="Trebuchet MS"/>
              </a:rPr>
              <a:t>Ауезова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Trebuchet MS"/>
                <a:cs typeface="Trebuchet MS"/>
              </a:rPr>
              <a:t>до</a:t>
            </a:r>
            <a:r>
              <a:rPr sz="1800" spc="-7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231F20"/>
                </a:solidFill>
                <a:latin typeface="Trebuchet MS"/>
                <a:cs typeface="Trebuchet MS"/>
              </a:rPr>
              <a:t>границ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города»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339" y="1483734"/>
            <a:ext cx="297751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231F20"/>
                </a:solidFill>
                <a:latin typeface="Trebuchet MS"/>
                <a:cs typeface="Trebuchet MS"/>
              </a:rPr>
              <a:t>Объезд</a:t>
            </a:r>
            <a:r>
              <a:rPr sz="1800" spc="-6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90" dirty="0">
                <a:solidFill>
                  <a:srgbClr val="231F20"/>
                </a:solidFill>
                <a:latin typeface="Trebuchet MS"/>
                <a:cs typeface="Trebuchet MS"/>
              </a:rPr>
              <a:t>будет</a:t>
            </a:r>
            <a:r>
              <a:rPr sz="1800" spc="-6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Trebuchet MS"/>
                <a:cs typeface="Trebuchet MS"/>
              </a:rPr>
              <a:t>обеспечен</a:t>
            </a:r>
            <a:r>
              <a:rPr sz="1800" spc="-6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231F20"/>
                </a:solidFill>
                <a:latin typeface="Trebuchet MS"/>
                <a:cs typeface="Trebuchet MS"/>
              </a:rPr>
              <a:t>по </a:t>
            </a:r>
            <a:r>
              <a:rPr sz="1800" spc="-170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Trebuchet MS"/>
                <a:cs typeface="Trebuchet MS"/>
              </a:rPr>
              <a:t>Строительной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в</a:t>
            </a:r>
            <a:r>
              <a:rPr sz="1800" spc="-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231F20"/>
                </a:solidFill>
                <a:latin typeface="Trebuchet MS"/>
                <a:cs typeface="Trebuchet MS"/>
              </a:rPr>
              <a:t>северном </a:t>
            </a:r>
            <a:r>
              <a:rPr sz="1800" spc="-70" dirty="0">
                <a:solidFill>
                  <a:srgbClr val="231F20"/>
                </a:solidFill>
                <a:latin typeface="Trebuchet MS"/>
                <a:cs typeface="Trebuchet MS"/>
              </a:rPr>
              <a:t>и</a:t>
            </a:r>
            <a:r>
              <a:rPr sz="1800" spc="-5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75" dirty="0">
                <a:solidFill>
                  <a:srgbClr val="231F20"/>
                </a:solidFill>
                <a:latin typeface="Trebuchet MS"/>
                <a:cs typeface="Trebuchet MS"/>
              </a:rPr>
              <a:t>южном</a:t>
            </a:r>
            <a:r>
              <a:rPr sz="1800" spc="-5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231F20"/>
                </a:solidFill>
                <a:latin typeface="Trebuchet MS"/>
                <a:cs typeface="Trebuchet MS"/>
              </a:rPr>
              <a:t>направлениях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711543" y="1483734"/>
            <a:ext cx="3064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59889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Срок</a:t>
            </a:r>
            <a:r>
              <a:rPr sz="1800" spc="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>
                <a:solidFill>
                  <a:srgbClr val="231F20"/>
                </a:solidFill>
                <a:latin typeface="Trebuchet MS"/>
                <a:cs typeface="Trebuchet MS"/>
              </a:rPr>
              <a:t>работы: </a:t>
            </a:r>
            <a:r>
              <a:rPr sz="1800" dirty="0">
                <a:solidFill>
                  <a:srgbClr val="231F20"/>
                </a:solidFill>
                <a:latin typeface="Trebuchet MS"/>
                <a:cs typeface="Trebuchet MS"/>
              </a:rPr>
              <a:t>с</a:t>
            </a:r>
            <a:r>
              <a:rPr sz="1800" spc="-9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2</a:t>
            </a:r>
            <a:r>
              <a:rPr lang="ru-RU" sz="1800" spc="-45" dirty="0">
                <a:solidFill>
                  <a:srgbClr val="231F20"/>
                </a:solidFill>
                <a:latin typeface="Trebuchet MS"/>
                <a:cs typeface="Trebuchet MS"/>
              </a:rPr>
              <a:t>1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.0</a:t>
            </a:r>
            <a:r>
              <a:rPr lang="ru-RU" sz="1800" spc="-4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.202</a:t>
            </a:r>
            <a:r>
              <a:rPr lang="ru-RU" sz="1800" spc="-4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г.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800" spc="-50" dirty="0" err="1">
                <a:solidFill>
                  <a:srgbClr val="231F20"/>
                </a:solidFill>
                <a:latin typeface="Trebuchet MS"/>
                <a:cs typeface="Trebuchet MS"/>
              </a:rPr>
              <a:t>до</a:t>
            </a:r>
            <a:r>
              <a:rPr sz="1800" spc="-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lang="ru-RU" sz="1800" spc="-45">
                <a:solidFill>
                  <a:srgbClr val="231F20"/>
                </a:solidFill>
                <a:latin typeface="Trebuchet MS"/>
                <a:cs typeface="Trebuchet MS"/>
              </a:rPr>
              <a:t>23</a:t>
            </a:r>
            <a:r>
              <a:rPr sz="1800" spc="-45">
                <a:solidFill>
                  <a:srgbClr val="231F20"/>
                </a:solidFill>
                <a:latin typeface="Trebuchet MS"/>
                <a:cs typeface="Trebuchet MS"/>
              </a:rPr>
              <a:t>.0</a:t>
            </a:r>
            <a:r>
              <a:rPr lang="ru-RU" sz="1800" spc="-4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.202</a:t>
            </a:r>
            <a:r>
              <a:rPr lang="ru-RU" sz="1800" spc="-45" dirty="0">
                <a:solidFill>
                  <a:srgbClr val="231F20"/>
                </a:solidFill>
                <a:latin typeface="Trebuchet MS"/>
                <a:cs typeface="Trebuchet MS"/>
              </a:rPr>
              <a:t>5</a:t>
            </a:r>
            <a:r>
              <a:rPr sz="1800" spc="-45" dirty="0">
                <a:solidFill>
                  <a:srgbClr val="231F20"/>
                </a:solidFill>
                <a:latin typeface="Trebuchet MS"/>
                <a:cs typeface="Trebuchet MS"/>
              </a:rPr>
              <a:t>г.</a:t>
            </a:r>
            <a:endParaRPr sz="1800" dirty="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80894" y="1360643"/>
            <a:ext cx="13695680" cy="9199880"/>
            <a:chOff x="352412" y="1375689"/>
            <a:chExt cx="13695680" cy="9199880"/>
          </a:xfrm>
        </p:grpSpPr>
        <p:sp>
          <p:nvSpPr>
            <p:cNvPr id="9" name="object 9"/>
            <p:cNvSpPr/>
            <p:nvPr/>
          </p:nvSpPr>
          <p:spPr>
            <a:xfrm>
              <a:off x="358762" y="1382039"/>
              <a:ext cx="13682980" cy="9187180"/>
            </a:xfrm>
            <a:custGeom>
              <a:avLst/>
              <a:gdLst/>
              <a:ahLst/>
              <a:cxnLst/>
              <a:rect l="l" t="t" r="r" b="b"/>
              <a:pathLst>
                <a:path w="13682980" h="9187180">
                  <a:moveTo>
                    <a:pt x="13682497" y="9186887"/>
                  </a:moveTo>
                  <a:lnTo>
                    <a:pt x="0" y="9186887"/>
                  </a:lnTo>
                  <a:lnTo>
                    <a:pt x="0" y="0"/>
                  </a:lnTo>
                  <a:lnTo>
                    <a:pt x="13682497" y="0"/>
                  </a:lnTo>
                  <a:lnTo>
                    <a:pt x="13682497" y="9186887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133850" y="8529192"/>
              <a:ext cx="1009650" cy="226695"/>
            </a:xfrm>
            <a:custGeom>
              <a:avLst/>
              <a:gdLst/>
              <a:ahLst/>
              <a:cxnLst/>
              <a:rect l="l" t="t" r="r" b="b"/>
              <a:pathLst>
                <a:path w="1009650" h="226695">
                  <a:moveTo>
                    <a:pt x="150609" y="127889"/>
                  </a:moveTo>
                  <a:lnTo>
                    <a:pt x="150177" y="126631"/>
                  </a:lnTo>
                  <a:lnTo>
                    <a:pt x="149377" y="125666"/>
                  </a:lnTo>
                  <a:lnTo>
                    <a:pt x="149034" y="124612"/>
                  </a:lnTo>
                  <a:lnTo>
                    <a:pt x="148361" y="123659"/>
                  </a:lnTo>
                  <a:lnTo>
                    <a:pt x="99263" y="94805"/>
                  </a:lnTo>
                  <a:lnTo>
                    <a:pt x="96126" y="94386"/>
                  </a:lnTo>
                  <a:lnTo>
                    <a:pt x="94335" y="95237"/>
                  </a:lnTo>
                  <a:lnTo>
                    <a:pt x="92049" y="99136"/>
                  </a:lnTo>
                  <a:lnTo>
                    <a:pt x="92798" y="102044"/>
                  </a:lnTo>
                  <a:lnTo>
                    <a:pt x="125653" y="121373"/>
                  </a:lnTo>
                  <a:lnTo>
                    <a:pt x="2933" y="106248"/>
                  </a:lnTo>
                  <a:lnTo>
                    <a:pt x="647" y="108089"/>
                  </a:lnTo>
                  <a:lnTo>
                    <a:pt x="0" y="113245"/>
                  </a:lnTo>
                  <a:lnTo>
                    <a:pt x="1866" y="115633"/>
                  </a:lnTo>
                  <a:lnTo>
                    <a:pt x="4483" y="115951"/>
                  </a:lnTo>
                  <a:lnTo>
                    <a:pt x="123736" y="130733"/>
                  </a:lnTo>
                  <a:lnTo>
                    <a:pt x="87452" y="141820"/>
                  </a:lnTo>
                  <a:lnTo>
                    <a:pt x="86042" y="144487"/>
                  </a:lnTo>
                  <a:lnTo>
                    <a:pt x="87566" y="149517"/>
                  </a:lnTo>
                  <a:lnTo>
                    <a:pt x="90195" y="150926"/>
                  </a:lnTo>
                  <a:lnTo>
                    <a:pt x="146177" y="133832"/>
                  </a:lnTo>
                  <a:lnTo>
                    <a:pt x="147218" y="133083"/>
                  </a:lnTo>
                  <a:lnTo>
                    <a:pt x="148869" y="132486"/>
                  </a:lnTo>
                  <a:lnTo>
                    <a:pt x="150202" y="131089"/>
                  </a:lnTo>
                  <a:lnTo>
                    <a:pt x="150609" y="127889"/>
                  </a:lnTo>
                  <a:close/>
                </a:path>
                <a:path w="1009650" h="226695">
                  <a:moveTo>
                    <a:pt x="284480" y="80124"/>
                  </a:moveTo>
                  <a:lnTo>
                    <a:pt x="282562" y="77939"/>
                  </a:lnTo>
                  <a:lnTo>
                    <a:pt x="159067" y="71615"/>
                  </a:lnTo>
                  <a:lnTo>
                    <a:pt x="194767" y="58267"/>
                  </a:lnTo>
                  <a:lnTo>
                    <a:pt x="196024" y="55524"/>
                  </a:lnTo>
                  <a:lnTo>
                    <a:pt x="194437" y="51295"/>
                  </a:lnTo>
                  <a:lnTo>
                    <a:pt x="192824" y="50139"/>
                  </a:lnTo>
                  <a:lnTo>
                    <a:pt x="189661" y="50012"/>
                  </a:lnTo>
                  <a:lnTo>
                    <a:pt x="136296" y="69964"/>
                  </a:lnTo>
                  <a:lnTo>
                    <a:pt x="135483" y="70777"/>
                  </a:lnTo>
                  <a:lnTo>
                    <a:pt x="134962" y="71742"/>
                  </a:lnTo>
                  <a:lnTo>
                    <a:pt x="134010" y="72567"/>
                  </a:lnTo>
                  <a:lnTo>
                    <a:pt x="133375" y="73736"/>
                  </a:lnTo>
                  <a:lnTo>
                    <a:pt x="133210" y="76949"/>
                  </a:lnTo>
                  <a:lnTo>
                    <a:pt x="134277" y="78549"/>
                  </a:lnTo>
                  <a:lnTo>
                    <a:pt x="135788" y="79425"/>
                  </a:lnTo>
                  <a:lnTo>
                    <a:pt x="136702" y="80352"/>
                  </a:lnTo>
                  <a:lnTo>
                    <a:pt x="188887" y="106857"/>
                  </a:lnTo>
                  <a:lnTo>
                    <a:pt x="191731" y="105930"/>
                  </a:lnTo>
                  <a:lnTo>
                    <a:pt x="194094" y="101244"/>
                  </a:lnTo>
                  <a:lnTo>
                    <a:pt x="193167" y="98361"/>
                  </a:lnTo>
                  <a:lnTo>
                    <a:pt x="159346" y="81165"/>
                  </a:lnTo>
                  <a:lnTo>
                    <a:pt x="279361" y="87223"/>
                  </a:lnTo>
                  <a:lnTo>
                    <a:pt x="281990" y="87350"/>
                  </a:lnTo>
                  <a:lnTo>
                    <a:pt x="284238" y="85331"/>
                  </a:lnTo>
                  <a:lnTo>
                    <a:pt x="284480" y="80124"/>
                  </a:lnTo>
                  <a:close/>
                </a:path>
                <a:path w="1009650" h="226695">
                  <a:moveTo>
                    <a:pt x="384073" y="163715"/>
                  </a:moveTo>
                  <a:lnTo>
                    <a:pt x="383654" y="162445"/>
                  </a:lnTo>
                  <a:lnTo>
                    <a:pt x="382854" y="161480"/>
                  </a:lnTo>
                  <a:lnTo>
                    <a:pt x="382498" y="160439"/>
                  </a:lnTo>
                  <a:lnTo>
                    <a:pt x="381825" y="159473"/>
                  </a:lnTo>
                  <a:lnTo>
                    <a:pt x="332727" y="130619"/>
                  </a:lnTo>
                  <a:lnTo>
                    <a:pt x="329590" y="130200"/>
                  </a:lnTo>
                  <a:lnTo>
                    <a:pt x="327799" y="131051"/>
                  </a:lnTo>
                  <a:lnTo>
                    <a:pt x="325513" y="134950"/>
                  </a:lnTo>
                  <a:lnTo>
                    <a:pt x="326263" y="137871"/>
                  </a:lnTo>
                  <a:lnTo>
                    <a:pt x="359117" y="157187"/>
                  </a:lnTo>
                  <a:lnTo>
                    <a:pt x="236397" y="142074"/>
                  </a:lnTo>
                  <a:lnTo>
                    <a:pt x="234111" y="143903"/>
                  </a:lnTo>
                  <a:lnTo>
                    <a:pt x="233464" y="149059"/>
                  </a:lnTo>
                  <a:lnTo>
                    <a:pt x="235331" y="151447"/>
                  </a:lnTo>
                  <a:lnTo>
                    <a:pt x="237947" y="151765"/>
                  </a:lnTo>
                  <a:lnTo>
                    <a:pt x="357200" y="166547"/>
                  </a:lnTo>
                  <a:lnTo>
                    <a:pt x="320916" y="177634"/>
                  </a:lnTo>
                  <a:lnTo>
                    <a:pt x="319506" y="180301"/>
                  </a:lnTo>
                  <a:lnTo>
                    <a:pt x="321030" y="185331"/>
                  </a:lnTo>
                  <a:lnTo>
                    <a:pt x="323659" y="186740"/>
                  </a:lnTo>
                  <a:lnTo>
                    <a:pt x="379641" y="169646"/>
                  </a:lnTo>
                  <a:lnTo>
                    <a:pt x="380695" y="168897"/>
                  </a:lnTo>
                  <a:lnTo>
                    <a:pt x="382333" y="168313"/>
                  </a:lnTo>
                  <a:lnTo>
                    <a:pt x="383667" y="166903"/>
                  </a:lnTo>
                  <a:lnTo>
                    <a:pt x="384073" y="163715"/>
                  </a:lnTo>
                  <a:close/>
                </a:path>
                <a:path w="1009650" h="226695">
                  <a:moveTo>
                    <a:pt x="512216" y="100025"/>
                  </a:moveTo>
                  <a:lnTo>
                    <a:pt x="510298" y="97840"/>
                  </a:lnTo>
                  <a:lnTo>
                    <a:pt x="386803" y="91503"/>
                  </a:lnTo>
                  <a:lnTo>
                    <a:pt x="422503" y="78168"/>
                  </a:lnTo>
                  <a:lnTo>
                    <a:pt x="423748" y="75425"/>
                  </a:lnTo>
                  <a:lnTo>
                    <a:pt x="422160" y="71183"/>
                  </a:lnTo>
                  <a:lnTo>
                    <a:pt x="420547" y="70040"/>
                  </a:lnTo>
                  <a:lnTo>
                    <a:pt x="417385" y="69900"/>
                  </a:lnTo>
                  <a:lnTo>
                    <a:pt x="364032" y="89852"/>
                  </a:lnTo>
                  <a:lnTo>
                    <a:pt x="363220" y="90665"/>
                  </a:lnTo>
                  <a:lnTo>
                    <a:pt x="362686" y="91630"/>
                  </a:lnTo>
                  <a:lnTo>
                    <a:pt x="361734" y="92468"/>
                  </a:lnTo>
                  <a:lnTo>
                    <a:pt x="361099" y="93624"/>
                  </a:lnTo>
                  <a:lnTo>
                    <a:pt x="360934" y="96850"/>
                  </a:lnTo>
                  <a:lnTo>
                    <a:pt x="362013" y="98450"/>
                  </a:lnTo>
                  <a:lnTo>
                    <a:pt x="363524" y="99326"/>
                  </a:lnTo>
                  <a:lnTo>
                    <a:pt x="364439" y="100241"/>
                  </a:lnTo>
                  <a:lnTo>
                    <a:pt x="416623" y="126746"/>
                  </a:lnTo>
                  <a:lnTo>
                    <a:pt x="419455" y="125818"/>
                  </a:lnTo>
                  <a:lnTo>
                    <a:pt x="421830" y="121132"/>
                  </a:lnTo>
                  <a:lnTo>
                    <a:pt x="420903" y="118262"/>
                  </a:lnTo>
                  <a:lnTo>
                    <a:pt x="387083" y="101066"/>
                  </a:lnTo>
                  <a:lnTo>
                    <a:pt x="507085" y="107111"/>
                  </a:lnTo>
                  <a:lnTo>
                    <a:pt x="509714" y="107251"/>
                  </a:lnTo>
                  <a:lnTo>
                    <a:pt x="511962" y="105232"/>
                  </a:lnTo>
                  <a:lnTo>
                    <a:pt x="512216" y="100025"/>
                  </a:lnTo>
                  <a:close/>
                </a:path>
                <a:path w="1009650" h="226695">
                  <a:moveTo>
                    <a:pt x="605129" y="183730"/>
                  </a:moveTo>
                  <a:lnTo>
                    <a:pt x="604710" y="182473"/>
                  </a:lnTo>
                  <a:lnTo>
                    <a:pt x="603910" y="181508"/>
                  </a:lnTo>
                  <a:lnTo>
                    <a:pt x="603554" y="180454"/>
                  </a:lnTo>
                  <a:lnTo>
                    <a:pt x="602894" y="179501"/>
                  </a:lnTo>
                  <a:lnTo>
                    <a:pt x="553796" y="150647"/>
                  </a:lnTo>
                  <a:lnTo>
                    <a:pt x="550659" y="150228"/>
                  </a:lnTo>
                  <a:lnTo>
                    <a:pt x="548855" y="151079"/>
                  </a:lnTo>
                  <a:lnTo>
                    <a:pt x="546582" y="154978"/>
                  </a:lnTo>
                  <a:lnTo>
                    <a:pt x="547331" y="157886"/>
                  </a:lnTo>
                  <a:lnTo>
                    <a:pt x="580174" y="177215"/>
                  </a:lnTo>
                  <a:lnTo>
                    <a:pt x="457454" y="162090"/>
                  </a:lnTo>
                  <a:lnTo>
                    <a:pt x="455180" y="163931"/>
                  </a:lnTo>
                  <a:lnTo>
                    <a:pt x="454533" y="169087"/>
                  </a:lnTo>
                  <a:lnTo>
                    <a:pt x="456399" y="171475"/>
                  </a:lnTo>
                  <a:lnTo>
                    <a:pt x="459003" y="171792"/>
                  </a:lnTo>
                  <a:lnTo>
                    <a:pt x="578256" y="186575"/>
                  </a:lnTo>
                  <a:lnTo>
                    <a:pt x="541972" y="197662"/>
                  </a:lnTo>
                  <a:lnTo>
                    <a:pt x="540562" y="200329"/>
                  </a:lnTo>
                  <a:lnTo>
                    <a:pt x="542099" y="205359"/>
                  </a:lnTo>
                  <a:lnTo>
                    <a:pt x="544728" y="206768"/>
                  </a:lnTo>
                  <a:lnTo>
                    <a:pt x="600697" y="189674"/>
                  </a:lnTo>
                  <a:lnTo>
                    <a:pt x="601751" y="188925"/>
                  </a:lnTo>
                  <a:lnTo>
                    <a:pt x="603402" y="188328"/>
                  </a:lnTo>
                  <a:lnTo>
                    <a:pt x="604735" y="186931"/>
                  </a:lnTo>
                  <a:lnTo>
                    <a:pt x="605129" y="183730"/>
                  </a:lnTo>
                  <a:close/>
                </a:path>
                <a:path w="1009650" h="226695">
                  <a:moveTo>
                    <a:pt x="733412" y="118491"/>
                  </a:moveTo>
                  <a:lnTo>
                    <a:pt x="731494" y="116306"/>
                  </a:lnTo>
                  <a:lnTo>
                    <a:pt x="607999" y="109982"/>
                  </a:lnTo>
                  <a:lnTo>
                    <a:pt x="643699" y="96634"/>
                  </a:lnTo>
                  <a:lnTo>
                    <a:pt x="644956" y="93891"/>
                  </a:lnTo>
                  <a:lnTo>
                    <a:pt x="643369" y="89662"/>
                  </a:lnTo>
                  <a:lnTo>
                    <a:pt x="641756" y="88506"/>
                  </a:lnTo>
                  <a:lnTo>
                    <a:pt x="638594" y="88379"/>
                  </a:lnTo>
                  <a:lnTo>
                    <a:pt x="585228" y="108331"/>
                  </a:lnTo>
                  <a:lnTo>
                    <a:pt x="584415" y="109143"/>
                  </a:lnTo>
                  <a:lnTo>
                    <a:pt x="583882" y="110109"/>
                  </a:lnTo>
                  <a:lnTo>
                    <a:pt x="582942" y="110934"/>
                  </a:lnTo>
                  <a:lnTo>
                    <a:pt x="582307" y="112102"/>
                  </a:lnTo>
                  <a:lnTo>
                    <a:pt x="582142" y="115316"/>
                  </a:lnTo>
                  <a:lnTo>
                    <a:pt x="583209" y="116916"/>
                  </a:lnTo>
                  <a:lnTo>
                    <a:pt x="584720" y="117792"/>
                  </a:lnTo>
                  <a:lnTo>
                    <a:pt x="585635" y="118719"/>
                  </a:lnTo>
                  <a:lnTo>
                    <a:pt x="637819" y="145224"/>
                  </a:lnTo>
                  <a:lnTo>
                    <a:pt x="640651" y="144284"/>
                  </a:lnTo>
                  <a:lnTo>
                    <a:pt x="643026" y="139598"/>
                  </a:lnTo>
                  <a:lnTo>
                    <a:pt x="642099" y="136728"/>
                  </a:lnTo>
                  <a:lnTo>
                    <a:pt x="608279" y="119532"/>
                  </a:lnTo>
                  <a:lnTo>
                    <a:pt x="728294" y="125577"/>
                  </a:lnTo>
                  <a:lnTo>
                    <a:pt x="730923" y="125717"/>
                  </a:lnTo>
                  <a:lnTo>
                    <a:pt x="733171" y="123698"/>
                  </a:lnTo>
                  <a:lnTo>
                    <a:pt x="733412" y="118491"/>
                  </a:lnTo>
                  <a:close/>
                </a:path>
                <a:path w="1009650" h="226695">
                  <a:moveTo>
                    <a:pt x="832878" y="203479"/>
                  </a:moveTo>
                  <a:lnTo>
                    <a:pt x="832459" y="202222"/>
                  </a:lnTo>
                  <a:lnTo>
                    <a:pt x="831659" y="201256"/>
                  </a:lnTo>
                  <a:lnTo>
                    <a:pt x="831303" y="200202"/>
                  </a:lnTo>
                  <a:lnTo>
                    <a:pt x="830630" y="199250"/>
                  </a:lnTo>
                  <a:lnTo>
                    <a:pt x="781532" y="170395"/>
                  </a:lnTo>
                  <a:lnTo>
                    <a:pt x="778395" y="169976"/>
                  </a:lnTo>
                  <a:lnTo>
                    <a:pt x="776605" y="170827"/>
                  </a:lnTo>
                  <a:lnTo>
                    <a:pt x="774319" y="174726"/>
                  </a:lnTo>
                  <a:lnTo>
                    <a:pt x="775068" y="177634"/>
                  </a:lnTo>
                  <a:lnTo>
                    <a:pt x="807923" y="196964"/>
                  </a:lnTo>
                  <a:lnTo>
                    <a:pt x="685203" y="181838"/>
                  </a:lnTo>
                  <a:lnTo>
                    <a:pt x="682917" y="183680"/>
                  </a:lnTo>
                  <a:lnTo>
                    <a:pt x="682269" y="188836"/>
                  </a:lnTo>
                  <a:lnTo>
                    <a:pt x="684136" y="191223"/>
                  </a:lnTo>
                  <a:lnTo>
                    <a:pt x="686752" y="191541"/>
                  </a:lnTo>
                  <a:lnTo>
                    <a:pt x="806005" y="206324"/>
                  </a:lnTo>
                  <a:lnTo>
                    <a:pt x="769721" y="217411"/>
                  </a:lnTo>
                  <a:lnTo>
                    <a:pt x="768311" y="220078"/>
                  </a:lnTo>
                  <a:lnTo>
                    <a:pt x="769835" y="225107"/>
                  </a:lnTo>
                  <a:lnTo>
                    <a:pt x="772464" y="226517"/>
                  </a:lnTo>
                  <a:lnTo>
                    <a:pt x="828446" y="209423"/>
                  </a:lnTo>
                  <a:lnTo>
                    <a:pt x="829500" y="208673"/>
                  </a:lnTo>
                  <a:lnTo>
                    <a:pt x="831138" y="208076"/>
                  </a:lnTo>
                  <a:lnTo>
                    <a:pt x="832485" y="206679"/>
                  </a:lnTo>
                  <a:lnTo>
                    <a:pt x="832878" y="203479"/>
                  </a:lnTo>
                  <a:close/>
                </a:path>
                <a:path w="1009650" h="226695">
                  <a:moveTo>
                    <a:pt x="1009294" y="4381"/>
                  </a:moveTo>
                  <a:lnTo>
                    <a:pt x="1006005" y="342"/>
                  </a:lnTo>
                  <a:lnTo>
                    <a:pt x="1003096" y="0"/>
                  </a:lnTo>
                  <a:lnTo>
                    <a:pt x="907072" y="77889"/>
                  </a:lnTo>
                  <a:lnTo>
                    <a:pt x="924674" y="44094"/>
                  </a:lnTo>
                  <a:lnTo>
                    <a:pt x="923772" y="41211"/>
                  </a:lnTo>
                  <a:lnTo>
                    <a:pt x="919759" y="39128"/>
                  </a:lnTo>
                  <a:lnTo>
                    <a:pt x="917778" y="39357"/>
                  </a:lnTo>
                  <a:lnTo>
                    <a:pt x="915352" y="41376"/>
                  </a:lnTo>
                  <a:lnTo>
                    <a:pt x="889025" y="91871"/>
                  </a:lnTo>
                  <a:lnTo>
                    <a:pt x="888961" y="93027"/>
                  </a:lnTo>
                  <a:lnTo>
                    <a:pt x="889215" y="94107"/>
                  </a:lnTo>
                  <a:lnTo>
                    <a:pt x="889063" y="95351"/>
                  </a:lnTo>
                  <a:lnTo>
                    <a:pt x="889368" y="96647"/>
                  </a:lnTo>
                  <a:lnTo>
                    <a:pt x="891400" y="99148"/>
                  </a:lnTo>
                  <a:lnTo>
                    <a:pt x="893279" y="99631"/>
                  </a:lnTo>
                  <a:lnTo>
                    <a:pt x="894981" y="99263"/>
                  </a:lnTo>
                  <a:lnTo>
                    <a:pt x="896264" y="99339"/>
                  </a:lnTo>
                  <a:lnTo>
                    <a:pt x="952792" y="84137"/>
                  </a:lnTo>
                  <a:lnTo>
                    <a:pt x="954278" y="81559"/>
                  </a:lnTo>
                  <a:lnTo>
                    <a:pt x="952906" y="76492"/>
                  </a:lnTo>
                  <a:lnTo>
                    <a:pt x="950302" y="74968"/>
                  </a:lnTo>
                  <a:lnTo>
                    <a:pt x="913663" y="84810"/>
                  </a:lnTo>
                  <a:lnTo>
                    <a:pt x="1006932" y="9042"/>
                  </a:lnTo>
                  <a:lnTo>
                    <a:pt x="1008964" y="7378"/>
                  </a:lnTo>
                  <a:lnTo>
                    <a:pt x="1009294" y="4381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16540" y="8474432"/>
              <a:ext cx="115785" cy="1049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045388" y="8628234"/>
              <a:ext cx="116205" cy="105410"/>
            </a:xfrm>
            <a:custGeom>
              <a:avLst/>
              <a:gdLst/>
              <a:ahLst/>
              <a:cxnLst/>
              <a:rect l="l" t="t" r="r" b="b"/>
              <a:pathLst>
                <a:path w="116204" h="105409">
                  <a:moveTo>
                    <a:pt x="111150" y="0"/>
                  </a:moveTo>
                  <a:lnTo>
                    <a:pt x="109461" y="457"/>
                  </a:lnTo>
                  <a:lnTo>
                    <a:pt x="108178" y="431"/>
                  </a:lnTo>
                  <a:lnTo>
                    <a:pt x="52476" y="18414"/>
                  </a:lnTo>
                  <a:lnTo>
                    <a:pt x="51117" y="21069"/>
                  </a:lnTo>
                  <a:lnTo>
                    <a:pt x="52730" y="26060"/>
                  </a:lnTo>
                  <a:lnTo>
                    <a:pt x="55410" y="27444"/>
                  </a:lnTo>
                  <a:lnTo>
                    <a:pt x="91528" y="15811"/>
                  </a:lnTo>
                  <a:lnTo>
                    <a:pt x="2133" y="96100"/>
                  </a:lnTo>
                  <a:lnTo>
                    <a:pt x="177" y="97866"/>
                  </a:lnTo>
                  <a:lnTo>
                    <a:pt x="0" y="100876"/>
                  </a:lnTo>
                  <a:lnTo>
                    <a:pt x="3479" y="104749"/>
                  </a:lnTo>
                  <a:lnTo>
                    <a:pt x="6400" y="104940"/>
                  </a:lnTo>
                  <a:lnTo>
                    <a:pt x="98463" y="22390"/>
                  </a:lnTo>
                  <a:lnTo>
                    <a:pt x="82537" y="57022"/>
                  </a:lnTo>
                  <a:lnTo>
                    <a:pt x="83591" y="59855"/>
                  </a:lnTo>
                  <a:lnTo>
                    <a:pt x="87693" y="61734"/>
                  </a:lnTo>
                  <a:lnTo>
                    <a:pt x="89662" y="61417"/>
                  </a:lnTo>
                  <a:lnTo>
                    <a:pt x="91986" y="59270"/>
                  </a:lnTo>
                  <a:lnTo>
                    <a:pt x="115773" y="7518"/>
                  </a:lnTo>
                  <a:lnTo>
                    <a:pt x="115785" y="6375"/>
                  </a:lnTo>
                  <a:lnTo>
                    <a:pt x="115481" y="5308"/>
                  </a:lnTo>
                  <a:lnTo>
                    <a:pt x="115582" y="4051"/>
                  </a:lnTo>
                  <a:lnTo>
                    <a:pt x="115189" y="2768"/>
                  </a:lnTo>
                  <a:lnTo>
                    <a:pt x="113042" y="380"/>
                  </a:lnTo>
                  <a:lnTo>
                    <a:pt x="111150" y="0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70" y="2396781"/>
              <a:ext cx="13125843" cy="704281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109360" y="3179800"/>
              <a:ext cx="5126355" cy="5709285"/>
            </a:xfrm>
            <a:custGeom>
              <a:avLst/>
              <a:gdLst/>
              <a:ahLst/>
              <a:cxnLst/>
              <a:rect l="l" t="t" r="r" b="b"/>
              <a:pathLst>
                <a:path w="5126355" h="5709284">
                  <a:moveTo>
                    <a:pt x="4967668" y="3296373"/>
                  </a:moveTo>
                  <a:lnTo>
                    <a:pt x="5125999" y="4548365"/>
                  </a:lnTo>
                  <a:lnTo>
                    <a:pt x="3904843" y="5347119"/>
                  </a:lnTo>
                  <a:lnTo>
                    <a:pt x="3448138" y="5356834"/>
                  </a:lnTo>
                  <a:lnTo>
                    <a:pt x="3164281" y="5477891"/>
                  </a:lnTo>
                  <a:lnTo>
                    <a:pt x="2900997" y="5709196"/>
                  </a:lnTo>
                  <a:lnTo>
                    <a:pt x="2049284" y="5633542"/>
                  </a:lnTo>
                  <a:lnTo>
                    <a:pt x="1731517" y="5125745"/>
                  </a:lnTo>
                  <a:lnTo>
                    <a:pt x="1370507" y="4335551"/>
                  </a:lnTo>
                  <a:lnTo>
                    <a:pt x="1005179" y="2766491"/>
                  </a:lnTo>
                  <a:lnTo>
                    <a:pt x="581545" y="1546771"/>
                  </a:lnTo>
                  <a:lnTo>
                    <a:pt x="0" y="0"/>
                  </a:lnTo>
                  <a:lnTo>
                    <a:pt x="1188923" y="1264729"/>
                  </a:lnTo>
                  <a:lnTo>
                    <a:pt x="1393215" y="1845157"/>
                  </a:lnTo>
                  <a:lnTo>
                    <a:pt x="1547634" y="2396375"/>
                  </a:lnTo>
                </a:path>
              </a:pathLst>
            </a:custGeom>
            <a:ln w="139700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3445821" y="4754936"/>
              <a:ext cx="1292860" cy="67310"/>
            </a:xfrm>
            <a:custGeom>
              <a:avLst/>
              <a:gdLst/>
              <a:ahLst/>
              <a:cxnLst/>
              <a:rect l="l" t="t" r="r" b="b"/>
              <a:pathLst>
                <a:path w="1292860" h="67310">
                  <a:moveTo>
                    <a:pt x="0" y="66814"/>
                  </a:moveTo>
                  <a:lnTo>
                    <a:pt x="1292593" y="0"/>
                  </a:lnTo>
                </a:path>
              </a:pathLst>
            </a:custGeom>
            <a:ln w="139699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58483" y="5515875"/>
              <a:ext cx="1165860" cy="60325"/>
            </a:xfrm>
            <a:custGeom>
              <a:avLst/>
              <a:gdLst/>
              <a:ahLst/>
              <a:cxnLst/>
              <a:rect l="l" t="t" r="r" b="b"/>
              <a:pathLst>
                <a:path w="1165860" h="60325">
                  <a:moveTo>
                    <a:pt x="0" y="60261"/>
                  </a:moveTo>
                  <a:lnTo>
                    <a:pt x="1165809" y="0"/>
                  </a:lnTo>
                </a:path>
              </a:pathLst>
            </a:custGeom>
            <a:ln w="139699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18004" y="3056729"/>
              <a:ext cx="567690" cy="3566795"/>
            </a:xfrm>
            <a:custGeom>
              <a:avLst/>
              <a:gdLst/>
              <a:ahLst/>
              <a:cxnLst/>
              <a:rect l="l" t="t" r="r" b="b"/>
              <a:pathLst>
                <a:path w="567689" h="3566795">
                  <a:moveTo>
                    <a:pt x="431266" y="3566337"/>
                  </a:moveTo>
                  <a:lnTo>
                    <a:pt x="266738" y="3104197"/>
                  </a:lnTo>
                  <a:lnTo>
                    <a:pt x="233337" y="2375712"/>
                  </a:lnTo>
                  <a:lnTo>
                    <a:pt x="143510" y="1612633"/>
                  </a:lnTo>
                  <a:lnTo>
                    <a:pt x="38112" y="873328"/>
                  </a:lnTo>
                  <a:lnTo>
                    <a:pt x="0" y="596938"/>
                  </a:lnTo>
                  <a:lnTo>
                    <a:pt x="567448" y="242112"/>
                  </a:lnTo>
                  <a:lnTo>
                    <a:pt x="567448" y="149161"/>
                  </a:lnTo>
                  <a:lnTo>
                    <a:pt x="545338" y="0"/>
                  </a:lnTo>
                </a:path>
              </a:pathLst>
            </a:custGeom>
            <a:ln w="139699">
              <a:solidFill>
                <a:srgbClr val="006CB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058994" y="6383593"/>
              <a:ext cx="1950720" cy="402590"/>
            </a:xfrm>
            <a:custGeom>
              <a:avLst/>
              <a:gdLst/>
              <a:ahLst/>
              <a:cxnLst/>
              <a:rect l="l" t="t" r="r" b="b"/>
              <a:pathLst>
                <a:path w="1950720" h="402590">
                  <a:moveTo>
                    <a:pt x="0" y="402069"/>
                  </a:moveTo>
                  <a:lnTo>
                    <a:pt x="719084" y="289995"/>
                  </a:lnTo>
                  <a:lnTo>
                    <a:pt x="1161957" y="210754"/>
                  </a:lnTo>
                  <a:lnTo>
                    <a:pt x="1511481" y="126654"/>
                  </a:lnTo>
                  <a:lnTo>
                    <a:pt x="1950516" y="0"/>
                  </a:lnTo>
                </a:path>
              </a:pathLst>
            </a:custGeom>
            <a:ln w="127000">
              <a:solidFill>
                <a:srgbClr val="EA2D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 rot="21060000">
            <a:off x="5454525" y="6554978"/>
            <a:ext cx="932734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5"/>
              </a:lnSpc>
            </a:pPr>
            <a:r>
              <a:rPr sz="1100" spc="-20" dirty="0">
                <a:solidFill>
                  <a:srgbClr val="231F20"/>
                </a:solidFill>
                <a:latin typeface="Trebuchet MS"/>
                <a:cs typeface="Trebuchet MS"/>
              </a:rPr>
              <a:t>проспект</a:t>
            </a:r>
            <a:r>
              <a:rPr sz="1100" spc="-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650" spc="-30" baseline="2525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endParaRPr sz="1650" baseline="2525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 rot="21480000">
            <a:off x="3781509" y="5338367"/>
            <a:ext cx="840924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sz="900" spc="-90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9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Trebuchet MS"/>
                <a:cs typeface="Trebuchet MS"/>
              </a:rPr>
              <a:t>Виноградная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 rot="21480000">
            <a:off x="3785947" y="4568996"/>
            <a:ext cx="655206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sz="900" spc="-90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900" spc="-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Trebuchet MS"/>
                <a:cs typeface="Trebuchet MS"/>
              </a:rPr>
              <a:t>Гр</a:t>
            </a:r>
            <a:r>
              <a:rPr sz="1350" spc="-52" baseline="3086" dirty="0">
                <a:solidFill>
                  <a:srgbClr val="231F20"/>
                </a:solidFill>
                <a:latin typeface="Trebuchet MS"/>
                <a:cs typeface="Trebuchet MS"/>
              </a:rPr>
              <a:t>ушовая</a:t>
            </a:r>
            <a:endParaRPr sz="1350" baseline="3086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 rot="4500000">
            <a:off x="2582504" y="6231507"/>
            <a:ext cx="89948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90"/>
              </a:lnSpc>
            </a:pPr>
            <a:r>
              <a:rPr sz="1650" spc="-157" baseline="252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650" spc="-97" baseline="252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650" spc="-15" baseline="2525" dirty="0">
                <a:solidFill>
                  <a:srgbClr val="231F20"/>
                </a:solidFill>
                <a:latin typeface="Trebuchet MS"/>
                <a:cs typeface="Trebuchet MS"/>
              </a:rPr>
              <a:t>К</a:t>
            </a:r>
            <a:r>
              <a:rPr sz="1100" spc="-10" dirty="0">
                <a:solidFill>
                  <a:srgbClr val="231F20"/>
                </a:solidFill>
                <a:latin typeface="Trebuchet MS"/>
                <a:cs typeface="Trebuchet MS"/>
              </a:rPr>
              <a:t>арьерная</a:t>
            </a:r>
            <a:endParaRPr sz="110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2100380" y="3056469"/>
            <a:ext cx="9467834" cy="5748097"/>
            <a:chOff x="2100380" y="3056469"/>
            <a:chExt cx="9467834" cy="5748097"/>
          </a:xfrm>
        </p:grpSpPr>
        <p:sp>
          <p:nvSpPr>
            <p:cNvPr id="24" name="object 24"/>
            <p:cNvSpPr/>
            <p:nvPr/>
          </p:nvSpPr>
          <p:spPr>
            <a:xfrm>
              <a:off x="3398558" y="7367561"/>
              <a:ext cx="770890" cy="1437005"/>
            </a:xfrm>
            <a:custGeom>
              <a:avLst/>
              <a:gdLst/>
              <a:ahLst/>
              <a:cxnLst/>
              <a:rect l="l" t="t" r="r" b="b"/>
              <a:pathLst>
                <a:path w="770889" h="1437004">
                  <a:moveTo>
                    <a:pt x="56032" y="102666"/>
                  </a:moveTo>
                  <a:lnTo>
                    <a:pt x="55410" y="99568"/>
                  </a:lnTo>
                  <a:lnTo>
                    <a:pt x="54025" y="98158"/>
                  </a:lnTo>
                  <a:lnTo>
                    <a:pt x="49593" y="97243"/>
                  </a:lnTo>
                  <a:lnTo>
                    <a:pt x="47078" y="98907"/>
                  </a:lnTo>
                  <a:lnTo>
                    <a:pt x="39433" y="136232"/>
                  </a:lnTo>
                  <a:lnTo>
                    <a:pt x="14046" y="15227"/>
                  </a:lnTo>
                  <a:lnTo>
                    <a:pt x="11569" y="13665"/>
                  </a:lnTo>
                  <a:lnTo>
                    <a:pt x="6477" y="14719"/>
                  </a:lnTo>
                  <a:lnTo>
                    <a:pt x="4838" y="17246"/>
                  </a:lnTo>
                  <a:lnTo>
                    <a:pt x="5372" y="19824"/>
                  </a:lnTo>
                  <a:lnTo>
                    <a:pt x="29959" y="137452"/>
                  </a:lnTo>
                  <a:lnTo>
                    <a:pt x="7734" y="106705"/>
                  </a:lnTo>
                  <a:lnTo>
                    <a:pt x="4737" y="106235"/>
                  </a:lnTo>
                  <a:lnTo>
                    <a:pt x="482" y="109308"/>
                  </a:lnTo>
                  <a:lnTo>
                    <a:pt x="0" y="112242"/>
                  </a:lnTo>
                  <a:lnTo>
                    <a:pt x="34277" y="159689"/>
                  </a:lnTo>
                  <a:lnTo>
                    <a:pt x="35331" y="160439"/>
                  </a:lnTo>
                  <a:lnTo>
                    <a:pt x="36410" y="161810"/>
                  </a:lnTo>
                  <a:lnTo>
                    <a:pt x="38176" y="162610"/>
                  </a:lnTo>
                  <a:lnTo>
                    <a:pt x="41325" y="161950"/>
                  </a:lnTo>
                  <a:lnTo>
                    <a:pt x="42379" y="161150"/>
                  </a:lnTo>
                  <a:lnTo>
                    <a:pt x="43053" y="160083"/>
                  </a:lnTo>
                  <a:lnTo>
                    <a:pt x="43916" y="159410"/>
                  </a:lnTo>
                  <a:lnTo>
                    <a:pt x="44602" y="158470"/>
                  </a:lnTo>
                  <a:lnTo>
                    <a:pt x="56032" y="102666"/>
                  </a:lnTo>
                  <a:close/>
                </a:path>
                <a:path w="770889" h="1437004">
                  <a:moveTo>
                    <a:pt x="120815" y="51155"/>
                  </a:moveTo>
                  <a:lnTo>
                    <a:pt x="87541" y="2997"/>
                  </a:lnTo>
                  <a:lnTo>
                    <a:pt x="86512" y="2235"/>
                  </a:lnTo>
                  <a:lnTo>
                    <a:pt x="85445" y="850"/>
                  </a:lnTo>
                  <a:lnTo>
                    <a:pt x="83718" y="0"/>
                  </a:lnTo>
                  <a:lnTo>
                    <a:pt x="80543" y="596"/>
                  </a:lnTo>
                  <a:lnTo>
                    <a:pt x="79463" y="1371"/>
                  </a:lnTo>
                  <a:lnTo>
                    <a:pt x="78790" y="2438"/>
                  </a:lnTo>
                  <a:lnTo>
                    <a:pt x="77889" y="3086"/>
                  </a:lnTo>
                  <a:lnTo>
                    <a:pt x="77203" y="4013"/>
                  </a:lnTo>
                  <a:lnTo>
                    <a:pt x="64579" y="59550"/>
                  </a:lnTo>
                  <a:lnTo>
                    <a:pt x="65138" y="62674"/>
                  </a:lnTo>
                  <a:lnTo>
                    <a:pt x="66497" y="64109"/>
                  </a:lnTo>
                  <a:lnTo>
                    <a:pt x="70904" y="65112"/>
                  </a:lnTo>
                  <a:lnTo>
                    <a:pt x="73456" y="63512"/>
                  </a:lnTo>
                  <a:lnTo>
                    <a:pt x="81902" y="26339"/>
                  </a:lnTo>
                  <a:lnTo>
                    <a:pt x="104724" y="147878"/>
                  </a:lnTo>
                  <a:lnTo>
                    <a:pt x="107149" y="149491"/>
                  </a:lnTo>
                  <a:lnTo>
                    <a:pt x="112268" y="148526"/>
                  </a:lnTo>
                  <a:lnTo>
                    <a:pt x="113969" y="146037"/>
                  </a:lnTo>
                  <a:lnTo>
                    <a:pt x="113487" y="143459"/>
                  </a:lnTo>
                  <a:lnTo>
                    <a:pt x="91401" y="25336"/>
                  </a:lnTo>
                  <a:lnTo>
                    <a:pt x="112979" y="56540"/>
                  </a:lnTo>
                  <a:lnTo>
                    <a:pt x="115938" y="57073"/>
                  </a:lnTo>
                  <a:lnTo>
                    <a:pt x="120269" y="54102"/>
                  </a:lnTo>
                  <a:lnTo>
                    <a:pt x="120815" y="51155"/>
                  </a:lnTo>
                  <a:close/>
                </a:path>
                <a:path w="770889" h="1437004">
                  <a:moveTo>
                    <a:pt x="134150" y="287934"/>
                  </a:moveTo>
                  <a:lnTo>
                    <a:pt x="133083" y="284949"/>
                  </a:lnTo>
                  <a:lnTo>
                    <a:pt x="131495" y="283756"/>
                  </a:lnTo>
                  <a:lnTo>
                    <a:pt x="126974" y="283527"/>
                  </a:lnTo>
                  <a:lnTo>
                    <a:pt x="124739" y="285534"/>
                  </a:lnTo>
                  <a:lnTo>
                    <a:pt x="122758" y="323596"/>
                  </a:lnTo>
                  <a:lnTo>
                    <a:pt x="79552" y="207746"/>
                  </a:lnTo>
                  <a:lnTo>
                    <a:pt x="76873" y="206565"/>
                  </a:lnTo>
                  <a:lnTo>
                    <a:pt x="71996" y="208381"/>
                  </a:lnTo>
                  <a:lnTo>
                    <a:pt x="70751" y="211124"/>
                  </a:lnTo>
                  <a:lnTo>
                    <a:pt x="71666" y="213588"/>
                  </a:lnTo>
                  <a:lnTo>
                    <a:pt x="113563" y="326212"/>
                  </a:lnTo>
                  <a:lnTo>
                    <a:pt x="86982" y="299135"/>
                  </a:lnTo>
                  <a:lnTo>
                    <a:pt x="83972" y="299110"/>
                  </a:lnTo>
                  <a:lnTo>
                    <a:pt x="80225" y="302793"/>
                  </a:lnTo>
                  <a:lnTo>
                    <a:pt x="80175" y="305777"/>
                  </a:lnTo>
                  <a:lnTo>
                    <a:pt x="121170" y="347560"/>
                  </a:lnTo>
                  <a:lnTo>
                    <a:pt x="122326" y="348145"/>
                  </a:lnTo>
                  <a:lnTo>
                    <a:pt x="123609" y="349326"/>
                  </a:lnTo>
                  <a:lnTo>
                    <a:pt x="125450" y="349859"/>
                  </a:lnTo>
                  <a:lnTo>
                    <a:pt x="128485" y="348754"/>
                  </a:lnTo>
                  <a:lnTo>
                    <a:pt x="129400" y="347776"/>
                  </a:lnTo>
                  <a:lnTo>
                    <a:pt x="129908" y="346633"/>
                  </a:lnTo>
                  <a:lnTo>
                    <a:pt x="130670" y="345833"/>
                  </a:lnTo>
                  <a:lnTo>
                    <a:pt x="131191" y="344805"/>
                  </a:lnTo>
                  <a:lnTo>
                    <a:pt x="134150" y="287934"/>
                  </a:lnTo>
                  <a:close/>
                </a:path>
                <a:path w="770889" h="1437004">
                  <a:moveTo>
                    <a:pt x="192328" y="332943"/>
                  </a:moveTo>
                  <a:lnTo>
                    <a:pt x="191401" y="330479"/>
                  </a:lnTo>
                  <a:lnTo>
                    <a:pt x="148755" y="218147"/>
                  </a:lnTo>
                  <a:lnTo>
                    <a:pt x="175501" y="245033"/>
                  </a:lnTo>
                  <a:lnTo>
                    <a:pt x="178511" y="245033"/>
                  </a:lnTo>
                  <a:lnTo>
                    <a:pt x="182245" y="241338"/>
                  </a:lnTo>
                  <a:lnTo>
                    <a:pt x="182257" y="238353"/>
                  </a:lnTo>
                  <a:lnTo>
                    <a:pt x="140995" y="196862"/>
                  </a:lnTo>
                  <a:lnTo>
                    <a:pt x="139827" y="196278"/>
                  </a:lnTo>
                  <a:lnTo>
                    <a:pt x="138544" y="195097"/>
                  </a:lnTo>
                  <a:lnTo>
                    <a:pt x="136690" y="194576"/>
                  </a:lnTo>
                  <a:lnTo>
                    <a:pt x="133680" y="195719"/>
                  </a:lnTo>
                  <a:lnTo>
                    <a:pt x="132765" y="196684"/>
                  </a:lnTo>
                  <a:lnTo>
                    <a:pt x="132270" y="197840"/>
                  </a:lnTo>
                  <a:lnTo>
                    <a:pt x="131508" y="198640"/>
                  </a:lnTo>
                  <a:lnTo>
                    <a:pt x="130987" y="199669"/>
                  </a:lnTo>
                  <a:lnTo>
                    <a:pt x="128409" y="256565"/>
                  </a:lnTo>
                  <a:lnTo>
                    <a:pt x="129514" y="259537"/>
                  </a:lnTo>
                  <a:lnTo>
                    <a:pt x="131102" y="260718"/>
                  </a:lnTo>
                  <a:lnTo>
                    <a:pt x="135610" y="260921"/>
                  </a:lnTo>
                  <a:lnTo>
                    <a:pt x="137833" y="258889"/>
                  </a:lnTo>
                  <a:lnTo>
                    <a:pt x="139573" y="220827"/>
                  </a:lnTo>
                  <a:lnTo>
                    <a:pt x="183553" y="336384"/>
                  </a:lnTo>
                  <a:lnTo>
                    <a:pt x="186245" y="337540"/>
                  </a:lnTo>
                  <a:lnTo>
                    <a:pt x="191109" y="335699"/>
                  </a:lnTo>
                  <a:lnTo>
                    <a:pt x="192328" y="332943"/>
                  </a:lnTo>
                  <a:close/>
                </a:path>
                <a:path w="770889" h="1437004">
                  <a:moveTo>
                    <a:pt x="222504" y="464540"/>
                  </a:moveTo>
                  <a:lnTo>
                    <a:pt x="221424" y="461556"/>
                  </a:lnTo>
                  <a:lnTo>
                    <a:pt x="219849" y="460362"/>
                  </a:lnTo>
                  <a:lnTo>
                    <a:pt x="215328" y="460133"/>
                  </a:lnTo>
                  <a:lnTo>
                    <a:pt x="213093" y="462140"/>
                  </a:lnTo>
                  <a:lnTo>
                    <a:pt x="211099" y="500202"/>
                  </a:lnTo>
                  <a:lnTo>
                    <a:pt x="167894" y="384352"/>
                  </a:lnTo>
                  <a:lnTo>
                    <a:pt x="165227" y="383171"/>
                  </a:lnTo>
                  <a:lnTo>
                    <a:pt x="160350" y="384987"/>
                  </a:lnTo>
                  <a:lnTo>
                    <a:pt x="159105" y="387731"/>
                  </a:lnTo>
                  <a:lnTo>
                    <a:pt x="160007" y="390194"/>
                  </a:lnTo>
                  <a:lnTo>
                    <a:pt x="201917" y="502818"/>
                  </a:lnTo>
                  <a:lnTo>
                    <a:pt x="175336" y="475742"/>
                  </a:lnTo>
                  <a:lnTo>
                    <a:pt x="172326" y="475716"/>
                  </a:lnTo>
                  <a:lnTo>
                    <a:pt x="168567" y="479399"/>
                  </a:lnTo>
                  <a:lnTo>
                    <a:pt x="168529" y="482384"/>
                  </a:lnTo>
                  <a:lnTo>
                    <a:pt x="209511" y="524167"/>
                  </a:lnTo>
                  <a:lnTo>
                    <a:pt x="210667" y="524751"/>
                  </a:lnTo>
                  <a:lnTo>
                    <a:pt x="211950" y="525932"/>
                  </a:lnTo>
                  <a:lnTo>
                    <a:pt x="213804" y="526465"/>
                  </a:lnTo>
                  <a:lnTo>
                    <a:pt x="216827" y="525360"/>
                  </a:lnTo>
                  <a:lnTo>
                    <a:pt x="217754" y="524383"/>
                  </a:lnTo>
                  <a:lnTo>
                    <a:pt x="218249" y="523240"/>
                  </a:lnTo>
                  <a:lnTo>
                    <a:pt x="219011" y="522439"/>
                  </a:lnTo>
                  <a:lnTo>
                    <a:pt x="219544" y="521411"/>
                  </a:lnTo>
                  <a:lnTo>
                    <a:pt x="222504" y="464540"/>
                  </a:lnTo>
                  <a:close/>
                </a:path>
                <a:path w="770889" h="1437004">
                  <a:moveTo>
                    <a:pt x="285407" y="507885"/>
                  </a:moveTo>
                  <a:lnTo>
                    <a:pt x="284480" y="505434"/>
                  </a:lnTo>
                  <a:lnTo>
                    <a:pt x="241820" y="393090"/>
                  </a:lnTo>
                  <a:lnTo>
                    <a:pt x="268579" y="419976"/>
                  </a:lnTo>
                  <a:lnTo>
                    <a:pt x="271589" y="419989"/>
                  </a:lnTo>
                  <a:lnTo>
                    <a:pt x="275323" y="416280"/>
                  </a:lnTo>
                  <a:lnTo>
                    <a:pt x="275336" y="413308"/>
                  </a:lnTo>
                  <a:lnTo>
                    <a:pt x="234061" y="371805"/>
                  </a:lnTo>
                  <a:lnTo>
                    <a:pt x="232905" y="371233"/>
                  </a:lnTo>
                  <a:lnTo>
                    <a:pt x="231622" y="370052"/>
                  </a:lnTo>
                  <a:lnTo>
                    <a:pt x="229768" y="369519"/>
                  </a:lnTo>
                  <a:lnTo>
                    <a:pt x="226758" y="370662"/>
                  </a:lnTo>
                  <a:lnTo>
                    <a:pt x="225831" y="371627"/>
                  </a:lnTo>
                  <a:lnTo>
                    <a:pt x="225348" y="372783"/>
                  </a:lnTo>
                  <a:lnTo>
                    <a:pt x="224586" y="373583"/>
                  </a:lnTo>
                  <a:lnTo>
                    <a:pt x="224053" y="374611"/>
                  </a:lnTo>
                  <a:lnTo>
                    <a:pt x="221488" y="431520"/>
                  </a:lnTo>
                  <a:lnTo>
                    <a:pt x="222580" y="434479"/>
                  </a:lnTo>
                  <a:lnTo>
                    <a:pt x="224180" y="435673"/>
                  </a:lnTo>
                  <a:lnTo>
                    <a:pt x="228688" y="435864"/>
                  </a:lnTo>
                  <a:lnTo>
                    <a:pt x="230911" y="433844"/>
                  </a:lnTo>
                  <a:lnTo>
                    <a:pt x="232638" y="395770"/>
                  </a:lnTo>
                  <a:lnTo>
                    <a:pt x="276631" y="511340"/>
                  </a:lnTo>
                  <a:lnTo>
                    <a:pt x="279311" y="512495"/>
                  </a:lnTo>
                  <a:lnTo>
                    <a:pt x="284175" y="510641"/>
                  </a:lnTo>
                  <a:lnTo>
                    <a:pt x="285407" y="507885"/>
                  </a:lnTo>
                  <a:close/>
                </a:path>
                <a:path w="770889" h="1437004">
                  <a:moveTo>
                    <a:pt x="301358" y="655840"/>
                  </a:moveTo>
                  <a:lnTo>
                    <a:pt x="300228" y="652894"/>
                  </a:lnTo>
                  <a:lnTo>
                    <a:pt x="298615" y="651725"/>
                  </a:lnTo>
                  <a:lnTo>
                    <a:pt x="294106" y="651586"/>
                  </a:lnTo>
                  <a:lnTo>
                    <a:pt x="291909" y="653643"/>
                  </a:lnTo>
                  <a:lnTo>
                    <a:pt x="290715" y="691743"/>
                  </a:lnTo>
                  <a:lnTo>
                    <a:pt x="245097" y="576808"/>
                  </a:lnTo>
                  <a:lnTo>
                    <a:pt x="242392" y="575691"/>
                  </a:lnTo>
                  <a:lnTo>
                    <a:pt x="237566" y="577608"/>
                  </a:lnTo>
                  <a:lnTo>
                    <a:pt x="236372" y="580377"/>
                  </a:lnTo>
                  <a:lnTo>
                    <a:pt x="237337" y="582828"/>
                  </a:lnTo>
                  <a:lnTo>
                    <a:pt x="281571" y="694550"/>
                  </a:lnTo>
                  <a:lnTo>
                    <a:pt x="254444" y="668032"/>
                  </a:lnTo>
                  <a:lnTo>
                    <a:pt x="251421" y="668070"/>
                  </a:lnTo>
                  <a:lnTo>
                    <a:pt x="247738" y="671830"/>
                  </a:lnTo>
                  <a:lnTo>
                    <a:pt x="247764" y="674814"/>
                  </a:lnTo>
                  <a:lnTo>
                    <a:pt x="289623" y="715733"/>
                  </a:lnTo>
                  <a:lnTo>
                    <a:pt x="290791" y="716292"/>
                  </a:lnTo>
                  <a:lnTo>
                    <a:pt x="292100" y="717448"/>
                  </a:lnTo>
                  <a:lnTo>
                    <a:pt x="293954" y="717956"/>
                  </a:lnTo>
                  <a:lnTo>
                    <a:pt x="296951" y="716762"/>
                  </a:lnTo>
                  <a:lnTo>
                    <a:pt x="297865" y="715784"/>
                  </a:lnTo>
                  <a:lnTo>
                    <a:pt x="298335" y="714629"/>
                  </a:lnTo>
                  <a:lnTo>
                    <a:pt x="299072" y="713803"/>
                  </a:lnTo>
                  <a:lnTo>
                    <a:pt x="299593" y="712762"/>
                  </a:lnTo>
                  <a:lnTo>
                    <a:pt x="301358" y="655840"/>
                  </a:lnTo>
                  <a:close/>
                </a:path>
                <a:path w="770889" h="1437004">
                  <a:moveTo>
                    <a:pt x="361226" y="709345"/>
                  </a:moveTo>
                  <a:lnTo>
                    <a:pt x="360299" y="706894"/>
                  </a:lnTo>
                  <a:lnTo>
                    <a:pt x="317652" y="594550"/>
                  </a:lnTo>
                  <a:lnTo>
                    <a:pt x="344398" y="621436"/>
                  </a:lnTo>
                  <a:lnTo>
                    <a:pt x="347408" y="621449"/>
                  </a:lnTo>
                  <a:lnTo>
                    <a:pt x="351142" y="617740"/>
                  </a:lnTo>
                  <a:lnTo>
                    <a:pt x="351155" y="614768"/>
                  </a:lnTo>
                  <a:lnTo>
                    <a:pt x="309892" y="573265"/>
                  </a:lnTo>
                  <a:lnTo>
                    <a:pt x="308724" y="572693"/>
                  </a:lnTo>
                  <a:lnTo>
                    <a:pt x="307454" y="571512"/>
                  </a:lnTo>
                  <a:lnTo>
                    <a:pt x="305587" y="570979"/>
                  </a:lnTo>
                  <a:lnTo>
                    <a:pt x="302577" y="572122"/>
                  </a:lnTo>
                  <a:lnTo>
                    <a:pt x="301663" y="573087"/>
                  </a:lnTo>
                  <a:lnTo>
                    <a:pt x="301167" y="574243"/>
                  </a:lnTo>
                  <a:lnTo>
                    <a:pt x="300405" y="575043"/>
                  </a:lnTo>
                  <a:lnTo>
                    <a:pt x="299885" y="576072"/>
                  </a:lnTo>
                  <a:lnTo>
                    <a:pt x="297307" y="632980"/>
                  </a:lnTo>
                  <a:lnTo>
                    <a:pt x="298411" y="635939"/>
                  </a:lnTo>
                  <a:lnTo>
                    <a:pt x="299999" y="637133"/>
                  </a:lnTo>
                  <a:lnTo>
                    <a:pt x="304507" y="637324"/>
                  </a:lnTo>
                  <a:lnTo>
                    <a:pt x="306743" y="635304"/>
                  </a:lnTo>
                  <a:lnTo>
                    <a:pt x="308470" y="597230"/>
                  </a:lnTo>
                  <a:lnTo>
                    <a:pt x="352450" y="712800"/>
                  </a:lnTo>
                  <a:lnTo>
                    <a:pt x="355142" y="713955"/>
                  </a:lnTo>
                  <a:lnTo>
                    <a:pt x="360006" y="712101"/>
                  </a:lnTo>
                  <a:lnTo>
                    <a:pt x="361226" y="709345"/>
                  </a:lnTo>
                  <a:close/>
                </a:path>
                <a:path w="770889" h="1437004">
                  <a:moveTo>
                    <a:pt x="389636" y="876782"/>
                  </a:moveTo>
                  <a:lnTo>
                    <a:pt x="385724" y="819975"/>
                  </a:lnTo>
                  <a:lnTo>
                    <a:pt x="384302" y="817143"/>
                  </a:lnTo>
                  <a:lnTo>
                    <a:pt x="382587" y="816152"/>
                  </a:lnTo>
                  <a:lnTo>
                    <a:pt x="378066" y="816457"/>
                  </a:lnTo>
                  <a:lnTo>
                    <a:pt x="376097" y="818730"/>
                  </a:lnTo>
                  <a:lnTo>
                    <a:pt x="378701" y="856742"/>
                  </a:lnTo>
                  <a:lnTo>
                    <a:pt x="321894" y="746925"/>
                  </a:lnTo>
                  <a:lnTo>
                    <a:pt x="319087" y="746074"/>
                  </a:lnTo>
                  <a:lnTo>
                    <a:pt x="314464" y="748461"/>
                  </a:lnTo>
                  <a:lnTo>
                    <a:pt x="313550" y="751332"/>
                  </a:lnTo>
                  <a:lnTo>
                    <a:pt x="314756" y="753681"/>
                  </a:lnTo>
                  <a:lnTo>
                    <a:pt x="369887" y="860450"/>
                  </a:lnTo>
                  <a:lnTo>
                    <a:pt x="340245" y="836764"/>
                  </a:lnTo>
                  <a:lnTo>
                    <a:pt x="337248" y="837107"/>
                  </a:lnTo>
                  <a:lnTo>
                    <a:pt x="333971" y="841209"/>
                  </a:lnTo>
                  <a:lnTo>
                    <a:pt x="334289" y="844169"/>
                  </a:lnTo>
                  <a:lnTo>
                    <a:pt x="380009" y="880732"/>
                  </a:lnTo>
                  <a:lnTo>
                    <a:pt x="381215" y="881164"/>
                  </a:lnTo>
                  <a:lnTo>
                    <a:pt x="382638" y="882192"/>
                  </a:lnTo>
                  <a:lnTo>
                    <a:pt x="384530" y="882510"/>
                  </a:lnTo>
                  <a:lnTo>
                    <a:pt x="387400" y="881024"/>
                  </a:lnTo>
                  <a:lnTo>
                    <a:pt x="388200" y="879957"/>
                  </a:lnTo>
                  <a:lnTo>
                    <a:pt x="388569" y="878763"/>
                  </a:lnTo>
                  <a:lnTo>
                    <a:pt x="389216" y="877874"/>
                  </a:lnTo>
                  <a:lnTo>
                    <a:pt x="389636" y="876782"/>
                  </a:lnTo>
                  <a:close/>
                </a:path>
                <a:path w="770889" h="1437004">
                  <a:moveTo>
                    <a:pt x="448056" y="859828"/>
                  </a:moveTo>
                  <a:lnTo>
                    <a:pt x="446849" y="857491"/>
                  </a:lnTo>
                  <a:lnTo>
                    <a:pt x="391718" y="750722"/>
                  </a:lnTo>
                  <a:lnTo>
                    <a:pt x="421347" y="774395"/>
                  </a:lnTo>
                  <a:lnTo>
                    <a:pt x="424357" y="774065"/>
                  </a:lnTo>
                  <a:lnTo>
                    <a:pt x="427634" y="769950"/>
                  </a:lnTo>
                  <a:lnTo>
                    <a:pt x="427316" y="766991"/>
                  </a:lnTo>
                  <a:lnTo>
                    <a:pt x="381596" y="730440"/>
                  </a:lnTo>
                  <a:lnTo>
                    <a:pt x="380390" y="729996"/>
                  </a:lnTo>
                  <a:lnTo>
                    <a:pt x="378968" y="728980"/>
                  </a:lnTo>
                  <a:lnTo>
                    <a:pt x="377063" y="728662"/>
                  </a:lnTo>
                  <a:lnTo>
                    <a:pt x="374205" y="730135"/>
                  </a:lnTo>
                  <a:lnTo>
                    <a:pt x="373405" y="731202"/>
                  </a:lnTo>
                  <a:lnTo>
                    <a:pt x="373037" y="732396"/>
                  </a:lnTo>
                  <a:lnTo>
                    <a:pt x="372389" y="733298"/>
                  </a:lnTo>
                  <a:lnTo>
                    <a:pt x="371970" y="734377"/>
                  </a:lnTo>
                  <a:lnTo>
                    <a:pt x="375869" y="791184"/>
                  </a:lnTo>
                  <a:lnTo>
                    <a:pt x="377291" y="794016"/>
                  </a:lnTo>
                  <a:lnTo>
                    <a:pt x="379018" y="795020"/>
                  </a:lnTo>
                  <a:lnTo>
                    <a:pt x="383527" y="794715"/>
                  </a:lnTo>
                  <a:lnTo>
                    <a:pt x="385508" y="792441"/>
                  </a:lnTo>
                  <a:lnTo>
                    <a:pt x="382905" y="754418"/>
                  </a:lnTo>
                  <a:lnTo>
                    <a:pt x="439712" y="864235"/>
                  </a:lnTo>
                  <a:lnTo>
                    <a:pt x="442506" y="865085"/>
                  </a:lnTo>
                  <a:lnTo>
                    <a:pt x="447128" y="862698"/>
                  </a:lnTo>
                  <a:lnTo>
                    <a:pt x="448056" y="859828"/>
                  </a:lnTo>
                  <a:close/>
                </a:path>
                <a:path w="770889" h="1437004">
                  <a:moveTo>
                    <a:pt x="487832" y="1068349"/>
                  </a:moveTo>
                  <a:lnTo>
                    <a:pt x="483920" y="1011529"/>
                  </a:lnTo>
                  <a:lnTo>
                    <a:pt x="482511" y="1008697"/>
                  </a:lnTo>
                  <a:lnTo>
                    <a:pt x="480783" y="1007706"/>
                  </a:lnTo>
                  <a:lnTo>
                    <a:pt x="476275" y="1008011"/>
                  </a:lnTo>
                  <a:lnTo>
                    <a:pt x="474294" y="1010285"/>
                  </a:lnTo>
                  <a:lnTo>
                    <a:pt x="476897" y="1048308"/>
                  </a:lnTo>
                  <a:lnTo>
                    <a:pt x="420090" y="938491"/>
                  </a:lnTo>
                  <a:lnTo>
                    <a:pt x="417283" y="937641"/>
                  </a:lnTo>
                  <a:lnTo>
                    <a:pt x="412673" y="940015"/>
                  </a:lnTo>
                  <a:lnTo>
                    <a:pt x="411746" y="942886"/>
                  </a:lnTo>
                  <a:lnTo>
                    <a:pt x="412953" y="945235"/>
                  </a:lnTo>
                  <a:lnTo>
                    <a:pt x="468083" y="1052004"/>
                  </a:lnTo>
                  <a:lnTo>
                    <a:pt x="438454" y="1028331"/>
                  </a:lnTo>
                  <a:lnTo>
                    <a:pt x="435444" y="1028661"/>
                  </a:lnTo>
                  <a:lnTo>
                    <a:pt x="432168" y="1032764"/>
                  </a:lnTo>
                  <a:lnTo>
                    <a:pt x="432485" y="1035735"/>
                  </a:lnTo>
                  <a:lnTo>
                    <a:pt x="478205" y="1072286"/>
                  </a:lnTo>
                  <a:lnTo>
                    <a:pt x="479412" y="1072730"/>
                  </a:lnTo>
                  <a:lnTo>
                    <a:pt x="480834" y="1073746"/>
                  </a:lnTo>
                  <a:lnTo>
                    <a:pt x="482727" y="1074064"/>
                  </a:lnTo>
                  <a:lnTo>
                    <a:pt x="485597" y="1072578"/>
                  </a:lnTo>
                  <a:lnTo>
                    <a:pt x="486397" y="1071511"/>
                  </a:lnTo>
                  <a:lnTo>
                    <a:pt x="486765" y="1070317"/>
                  </a:lnTo>
                  <a:lnTo>
                    <a:pt x="487413" y="1069428"/>
                  </a:lnTo>
                  <a:lnTo>
                    <a:pt x="487832" y="1068349"/>
                  </a:lnTo>
                  <a:close/>
                </a:path>
                <a:path w="770889" h="1437004">
                  <a:moveTo>
                    <a:pt x="560336" y="1058951"/>
                  </a:moveTo>
                  <a:lnTo>
                    <a:pt x="559130" y="1056614"/>
                  </a:lnTo>
                  <a:lnTo>
                    <a:pt x="503999" y="949845"/>
                  </a:lnTo>
                  <a:lnTo>
                    <a:pt x="533641" y="973518"/>
                  </a:lnTo>
                  <a:lnTo>
                    <a:pt x="536638" y="973188"/>
                  </a:lnTo>
                  <a:lnTo>
                    <a:pt x="539915" y="969073"/>
                  </a:lnTo>
                  <a:lnTo>
                    <a:pt x="539597" y="966114"/>
                  </a:lnTo>
                  <a:lnTo>
                    <a:pt x="493877" y="929563"/>
                  </a:lnTo>
                  <a:lnTo>
                    <a:pt x="492671" y="929119"/>
                  </a:lnTo>
                  <a:lnTo>
                    <a:pt x="491248" y="928090"/>
                  </a:lnTo>
                  <a:lnTo>
                    <a:pt x="489356" y="927773"/>
                  </a:lnTo>
                  <a:lnTo>
                    <a:pt x="486486" y="929259"/>
                  </a:lnTo>
                  <a:lnTo>
                    <a:pt x="485686" y="930325"/>
                  </a:lnTo>
                  <a:lnTo>
                    <a:pt x="485317" y="931519"/>
                  </a:lnTo>
                  <a:lnTo>
                    <a:pt x="484670" y="932408"/>
                  </a:lnTo>
                  <a:lnTo>
                    <a:pt x="484251" y="933500"/>
                  </a:lnTo>
                  <a:lnTo>
                    <a:pt x="488162" y="990307"/>
                  </a:lnTo>
                  <a:lnTo>
                    <a:pt x="489585" y="993140"/>
                  </a:lnTo>
                  <a:lnTo>
                    <a:pt x="491299" y="994143"/>
                  </a:lnTo>
                  <a:lnTo>
                    <a:pt x="495820" y="993838"/>
                  </a:lnTo>
                  <a:lnTo>
                    <a:pt x="497789" y="991565"/>
                  </a:lnTo>
                  <a:lnTo>
                    <a:pt x="495185" y="953541"/>
                  </a:lnTo>
                  <a:lnTo>
                    <a:pt x="552005" y="1063358"/>
                  </a:lnTo>
                  <a:lnTo>
                    <a:pt x="554799" y="1064209"/>
                  </a:lnTo>
                  <a:lnTo>
                    <a:pt x="559422" y="1061821"/>
                  </a:lnTo>
                  <a:lnTo>
                    <a:pt x="560336" y="1058951"/>
                  </a:lnTo>
                  <a:close/>
                </a:path>
                <a:path w="770889" h="1437004">
                  <a:moveTo>
                    <a:pt x="600163" y="1231582"/>
                  </a:moveTo>
                  <a:lnTo>
                    <a:pt x="596252" y="1174775"/>
                  </a:lnTo>
                  <a:lnTo>
                    <a:pt x="594829" y="1171943"/>
                  </a:lnTo>
                  <a:lnTo>
                    <a:pt x="593115" y="1170952"/>
                  </a:lnTo>
                  <a:lnTo>
                    <a:pt x="588594" y="1171257"/>
                  </a:lnTo>
                  <a:lnTo>
                    <a:pt x="586625" y="1173530"/>
                  </a:lnTo>
                  <a:lnTo>
                    <a:pt x="589229" y="1211541"/>
                  </a:lnTo>
                  <a:lnTo>
                    <a:pt x="532422" y="1101725"/>
                  </a:lnTo>
                  <a:lnTo>
                    <a:pt x="529615" y="1100874"/>
                  </a:lnTo>
                  <a:lnTo>
                    <a:pt x="524992" y="1103261"/>
                  </a:lnTo>
                  <a:lnTo>
                    <a:pt x="524078" y="1106131"/>
                  </a:lnTo>
                  <a:lnTo>
                    <a:pt x="525284" y="1108481"/>
                  </a:lnTo>
                  <a:lnTo>
                    <a:pt x="580415" y="1215250"/>
                  </a:lnTo>
                  <a:lnTo>
                    <a:pt x="550786" y="1191564"/>
                  </a:lnTo>
                  <a:lnTo>
                    <a:pt x="547776" y="1191895"/>
                  </a:lnTo>
                  <a:lnTo>
                    <a:pt x="544499" y="1196009"/>
                  </a:lnTo>
                  <a:lnTo>
                    <a:pt x="544817" y="1198968"/>
                  </a:lnTo>
                  <a:lnTo>
                    <a:pt x="590537" y="1235532"/>
                  </a:lnTo>
                  <a:lnTo>
                    <a:pt x="591743" y="1235964"/>
                  </a:lnTo>
                  <a:lnTo>
                    <a:pt x="593166" y="1236992"/>
                  </a:lnTo>
                  <a:lnTo>
                    <a:pt x="595058" y="1237310"/>
                  </a:lnTo>
                  <a:lnTo>
                    <a:pt x="597928" y="1235824"/>
                  </a:lnTo>
                  <a:lnTo>
                    <a:pt x="598728" y="1234757"/>
                  </a:lnTo>
                  <a:lnTo>
                    <a:pt x="599097" y="1233563"/>
                  </a:lnTo>
                  <a:lnTo>
                    <a:pt x="599744" y="1232674"/>
                  </a:lnTo>
                  <a:lnTo>
                    <a:pt x="600163" y="1231582"/>
                  </a:lnTo>
                  <a:close/>
                </a:path>
                <a:path w="770889" h="1437004">
                  <a:moveTo>
                    <a:pt x="672655" y="1222209"/>
                  </a:moveTo>
                  <a:lnTo>
                    <a:pt x="671449" y="1219860"/>
                  </a:lnTo>
                  <a:lnTo>
                    <a:pt x="616318" y="1113091"/>
                  </a:lnTo>
                  <a:lnTo>
                    <a:pt x="645960" y="1136777"/>
                  </a:lnTo>
                  <a:lnTo>
                    <a:pt x="648957" y="1136434"/>
                  </a:lnTo>
                  <a:lnTo>
                    <a:pt x="652233" y="1132332"/>
                  </a:lnTo>
                  <a:lnTo>
                    <a:pt x="651916" y="1129372"/>
                  </a:lnTo>
                  <a:lnTo>
                    <a:pt x="606196" y="1092809"/>
                  </a:lnTo>
                  <a:lnTo>
                    <a:pt x="604989" y="1092377"/>
                  </a:lnTo>
                  <a:lnTo>
                    <a:pt x="603567" y="1091349"/>
                  </a:lnTo>
                  <a:lnTo>
                    <a:pt x="601675" y="1091031"/>
                  </a:lnTo>
                  <a:lnTo>
                    <a:pt x="598805" y="1092517"/>
                  </a:lnTo>
                  <a:lnTo>
                    <a:pt x="598004" y="1093584"/>
                  </a:lnTo>
                  <a:lnTo>
                    <a:pt x="597636" y="1094778"/>
                  </a:lnTo>
                  <a:lnTo>
                    <a:pt x="596988" y="1095667"/>
                  </a:lnTo>
                  <a:lnTo>
                    <a:pt x="596569" y="1096759"/>
                  </a:lnTo>
                  <a:lnTo>
                    <a:pt x="600481" y="1153566"/>
                  </a:lnTo>
                  <a:lnTo>
                    <a:pt x="601903" y="1156398"/>
                  </a:lnTo>
                  <a:lnTo>
                    <a:pt x="603618" y="1157389"/>
                  </a:lnTo>
                  <a:lnTo>
                    <a:pt x="608139" y="1157084"/>
                  </a:lnTo>
                  <a:lnTo>
                    <a:pt x="610108" y="1154811"/>
                  </a:lnTo>
                  <a:lnTo>
                    <a:pt x="607504" y="1116799"/>
                  </a:lnTo>
                  <a:lnTo>
                    <a:pt x="664311" y="1226616"/>
                  </a:lnTo>
                  <a:lnTo>
                    <a:pt x="667118" y="1227467"/>
                  </a:lnTo>
                  <a:lnTo>
                    <a:pt x="671741" y="1225080"/>
                  </a:lnTo>
                  <a:lnTo>
                    <a:pt x="672655" y="1222209"/>
                  </a:lnTo>
                  <a:close/>
                </a:path>
                <a:path w="770889" h="1437004">
                  <a:moveTo>
                    <a:pt x="712431" y="1430705"/>
                  </a:moveTo>
                  <a:lnTo>
                    <a:pt x="708533" y="1373898"/>
                  </a:lnTo>
                  <a:lnTo>
                    <a:pt x="707110" y="1371066"/>
                  </a:lnTo>
                  <a:lnTo>
                    <a:pt x="705396" y="1370063"/>
                  </a:lnTo>
                  <a:lnTo>
                    <a:pt x="700874" y="1370368"/>
                  </a:lnTo>
                  <a:lnTo>
                    <a:pt x="698893" y="1372641"/>
                  </a:lnTo>
                  <a:lnTo>
                    <a:pt x="701497" y="1410665"/>
                  </a:lnTo>
                  <a:lnTo>
                    <a:pt x="644690" y="1300848"/>
                  </a:lnTo>
                  <a:lnTo>
                    <a:pt x="641896" y="1299997"/>
                  </a:lnTo>
                  <a:lnTo>
                    <a:pt x="637273" y="1302385"/>
                  </a:lnTo>
                  <a:lnTo>
                    <a:pt x="636358" y="1305255"/>
                  </a:lnTo>
                  <a:lnTo>
                    <a:pt x="637565" y="1307592"/>
                  </a:lnTo>
                  <a:lnTo>
                    <a:pt x="692696" y="1414360"/>
                  </a:lnTo>
                  <a:lnTo>
                    <a:pt x="663054" y="1390688"/>
                  </a:lnTo>
                  <a:lnTo>
                    <a:pt x="660057" y="1391018"/>
                  </a:lnTo>
                  <a:lnTo>
                    <a:pt x="656780" y="1395133"/>
                  </a:lnTo>
                  <a:lnTo>
                    <a:pt x="657085" y="1398092"/>
                  </a:lnTo>
                  <a:lnTo>
                    <a:pt x="702805" y="1434642"/>
                  </a:lnTo>
                  <a:lnTo>
                    <a:pt x="704011" y="1435087"/>
                  </a:lnTo>
                  <a:lnTo>
                    <a:pt x="705434" y="1436103"/>
                  </a:lnTo>
                  <a:lnTo>
                    <a:pt x="707339" y="1436433"/>
                  </a:lnTo>
                  <a:lnTo>
                    <a:pt x="710209" y="1434947"/>
                  </a:lnTo>
                  <a:lnTo>
                    <a:pt x="711009" y="1433880"/>
                  </a:lnTo>
                  <a:lnTo>
                    <a:pt x="711365" y="1432687"/>
                  </a:lnTo>
                  <a:lnTo>
                    <a:pt x="712025" y="1431798"/>
                  </a:lnTo>
                  <a:lnTo>
                    <a:pt x="712431" y="1430705"/>
                  </a:lnTo>
                  <a:close/>
                </a:path>
                <a:path w="770889" h="1437004">
                  <a:moveTo>
                    <a:pt x="770864" y="1413764"/>
                  </a:moveTo>
                  <a:lnTo>
                    <a:pt x="769658" y="1411414"/>
                  </a:lnTo>
                  <a:lnTo>
                    <a:pt x="714527" y="1304645"/>
                  </a:lnTo>
                  <a:lnTo>
                    <a:pt x="744169" y="1328331"/>
                  </a:lnTo>
                  <a:lnTo>
                    <a:pt x="747166" y="1328000"/>
                  </a:lnTo>
                  <a:lnTo>
                    <a:pt x="750443" y="1323886"/>
                  </a:lnTo>
                  <a:lnTo>
                    <a:pt x="750138" y="1320927"/>
                  </a:lnTo>
                  <a:lnTo>
                    <a:pt x="704418" y="1284363"/>
                  </a:lnTo>
                  <a:lnTo>
                    <a:pt x="703199" y="1283931"/>
                  </a:lnTo>
                  <a:lnTo>
                    <a:pt x="701789" y="1282903"/>
                  </a:lnTo>
                  <a:lnTo>
                    <a:pt x="699884" y="1282585"/>
                  </a:lnTo>
                  <a:lnTo>
                    <a:pt x="697014" y="1284071"/>
                  </a:lnTo>
                  <a:lnTo>
                    <a:pt x="696214" y="1285138"/>
                  </a:lnTo>
                  <a:lnTo>
                    <a:pt x="695858" y="1286332"/>
                  </a:lnTo>
                  <a:lnTo>
                    <a:pt x="695198" y="1287221"/>
                  </a:lnTo>
                  <a:lnTo>
                    <a:pt x="694791" y="1288313"/>
                  </a:lnTo>
                  <a:lnTo>
                    <a:pt x="698690" y="1345120"/>
                  </a:lnTo>
                  <a:lnTo>
                    <a:pt x="700112" y="1347952"/>
                  </a:lnTo>
                  <a:lnTo>
                    <a:pt x="701827" y="1348943"/>
                  </a:lnTo>
                  <a:lnTo>
                    <a:pt x="706348" y="1348638"/>
                  </a:lnTo>
                  <a:lnTo>
                    <a:pt x="708329" y="1346365"/>
                  </a:lnTo>
                  <a:lnTo>
                    <a:pt x="705726" y="1308354"/>
                  </a:lnTo>
                  <a:lnTo>
                    <a:pt x="762533" y="1418170"/>
                  </a:lnTo>
                  <a:lnTo>
                    <a:pt x="765327" y="1419021"/>
                  </a:lnTo>
                  <a:lnTo>
                    <a:pt x="769950" y="1416634"/>
                  </a:lnTo>
                  <a:lnTo>
                    <a:pt x="770864" y="1413764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22721" y="3348786"/>
              <a:ext cx="1086485" cy="2658745"/>
            </a:xfrm>
            <a:custGeom>
              <a:avLst/>
              <a:gdLst/>
              <a:ahLst/>
              <a:cxnLst/>
              <a:rect l="l" t="t" r="r" b="b"/>
              <a:pathLst>
                <a:path w="1086484" h="2658745">
                  <a:moveTo>
                    <a:pt x="61988" y="139712"/>
                  </a:moveTo>
                  <a:lnTo>
                    <a:pt x="61125" y="137236"/>
                  </a:lnTo>
                  <a:lnTo>
                    <a:pt x="21285" y="23876"/>
                  </a:lnTo>
                  <a:lnTo>
                    <a:pt x="47358" y="51422"/>
                  </a:lnTo>
                  <a:lnTo>
                    <a:pt x="50368" y="51498"/>
                  </a:lnTo>
                  <a:lnTo>
                    <a:pt x="54190" y="47891"/>
                  </a:lnTo>
                  <a:lnTo>
                    <a:pt x="54292" y="44907"/>
                  </a:lnTo>
                  <a:lnTo>
                    <a:pt x="14058" y="2387"/>
                  </a:lnTo>
                  <a:lnTo>
                    <a:pt x="12915" y="1778"/>
                  </a:lnTo>
                  <a:lnTo>
                    <a:pt x="11658" y="571"/>
                  </a:lnTo>
                  <a:lnTo>
                    <a:pt x="9817" y="0"/>
                  </a:lnTo>
                  <a:lnTo>
                    <a:pt x="6781" y="1066"/>
                  </a:lnTo>
                  <a:lnTo>
                    <a:pt x="5829" y="2019"/>
                  </a:lnTo>
                  <a:lnTo>
                    <a:pt x="5308" y="3149"/>
                  </a:lnTo>
                  <a:lnTo>
                    <a:pt x="4546" y="3937"/>
                  </a:lnTo>
                  <a:lnTo>
                    <a:pt x="3987" y="4953"/>
                  </a:lnTo>
                  <a:lnTo>
                    <a:pt x="0" y="61772"/>
                  </a:lnTo>
                  <a:lnTo>
                    <a:pt x="1028" y="64757"/>
                  </a:lnTo>
                  <a:lnTo>
                    <a:pt x="2590" y="65989"/>
                  </a:lnTo>
                  <a:lnTo>
                    <a:pt x="7086" y="66306"/>
                  </a:lnTo>
                  <a:lnTo>
                    <a:pt x="9372" y="64338"/>
                  </a:lnTo>
                  <a:lnTo>
                    <a:pt x="12039" y="26314"/>
                  </a:lnTo>
                  <a:lnTo>
                    <a:pt x="53136" y="142938"/>
                  </a:lnTo>
                  <a:lnTo>
                    <a:pt x="55791" y="144157"/>
                  </a:lnTo>
                  <a:lnTo>
                    <a:pt x="60693" y="142443"/>
                  </a:lnTo>
                  <a:lnTo>
                    <a:pt x="61988" y="139712"/>
                  </a:lnTo>
                  <a:close/>
                </a:path>
                <a:path w="1086484" h="2658745">
                  <a:moveTo>
                    <a:pt x="157251" y="375475"/>
                  </a:moveTo>
                  <a:lnTo>
                    <a:pt x="156387" y="372999"/>
                  </a:lnTo>
                  <a:lnTo>
                    <a:pt x="116547" y="259638"/>
                  </a:lnTo>
                  <a:lnTo>
                    <a:pt x="142621" y="287185"/>
                  </a:lnTo>
                  <a:lnTo>
                    <a:pt x="145643" y="287261"/>
                  </a:lnTo>
                  <a:lnTo>
                    <a:pt x="149453" y="283654"/>
                  </a:lnTo>
                  <a:lnTo>
                    <a:pt x="149555" y="280670"/>
                  </a:lnTo>
                  <a:lnTo>
                    <a:pt x="109334" y="238150"/>
                  </a:lnTo>
                  <a:lnTo>
                    <a:pt x="108178" y="237540"/>
                  </a:lnTo>
                  <a:lnTo>
                    <a:pt x="106921" y="236334"/>
                  </a:lnTo>
                  <a:lnTo>
                    <a:pt x="105079" y="235762"/>
                  </a:lnTo>
                  <a:lnTo>
                    <a:pt x="102044" y="236829"/>
                  </a:lnTo>
                  <a:lnTo>
                    <a:pt x="101092" y="237782"/>
                  </a:lnTo>
                  <a:lnTo>
                    <a:pt x="100571" y="238912"/>
                  </a:lnTo>
                  <a:lnTo>
                    <a:pt x="99809" y="239699"/>
                  </a:lnTo>
                  <a:lnTo>
                    <a:pt x="99250" y="240715"/>
                  </a:lnTo>
                  <a:lnTo>
                    <a:pt x="95275" y="297535"/>
                  </a:lnTo>
                  <a:lnTo>
                    <a:pt x="96291" y="300532"/>
                  </a:lnTo>
                  <a:lnTo>
                    <a:pt x="97853" y="301752"/>
                  </a:lnTo>
                  <a:lnTo>
                    <a:pt x="102349" y="302069"/>
                  </a:lnTo>
                  <a:lnTo>
                    <a:pt x="104635" y="300101"/>
                  </a:lnTo>
                  <a:lnTo>
                    <a:pt x="107302" y="262077"/>
                  </a:lnTo>
                  <a:lnTo>
                    <a:pt x="148399" y="378701"/>
                  </a:lnTo>
                  <a:lnTo>
                    <a:pt x="151053" y="379920"/>
                  </a:lnTo>
                  <a:lnTo>
                    <a:pt x="155956" y="378206"/>
                  </a:lnTo>
                  <a:lnTo>
                    <a:pt x="157251" y="375475"/>
                  </a:lnTo>
                  <a:close/>
                </a:path>
                <a:path w="1086484" h="2658745">
                  <a:moveTo>
                    <a:pt x="251421" y="606209"/>
                  </a:moveTo>
                  <a:lnTo>
                    <a:pt x="250558" y="603732"/>
                  </a:lnTo>
                  <a:lnTo>
                    <a:pt x="210718" y="490372"/>
                  </a:lnTo>
                  <a:lnTo>
                    <a:pt x="236791" y="517918"/>
                  </a:lnTo>
                  <a:lnTo>
                    <a:pt x="239814" y="517994"/>
                  </a:lnTo>
                  <a:lnTo>
                    <a:pt x="243636" y="514388"/>
                  </a:lnTo>
                  <a:lnTo>
                    <a:pt x="243725" y="511403"/>
                  </a:lnTo>
                  <a:lnTo>
                    <a:pt x="203504" y="468884"/>
                  </a:lnTo>
                  <a:lnTo>
                    <a:pt x="202349" y="468274"/>
                  </a:lnTo>
                  <a:lnTo>
                    <a:pt x="201091" y="467067"/>
                  </a:lnTo>
                  <a:lnTo>
                    <a:pt x="199263" y="466496"/>
                  </a:lnTo>
                  <a:lnTo>
                    <a:pt x="196227" y="467563"/>
                  </a:lnTo>
                  <a:lnTo>
                    <a:pt x="195262" y="468515"/>
                  </a:lnTo>
                  <a:lnTo>
                    <a:pt x="194754" y="469646"/>
                  </a:lnTo>
                  <a:lnTo>
                    <a:pt x="193979" y="470433"/>
                  </a:lnTo>
                  <a:lnTo>
                    <a:pt x="193421" y="471449"/>
                  </a:lnTo>
                  <a:lnTo>
                    <a:pt x="189445" y="528269"/>
                  </a:lnTo>
                  <a:lnTo>
                    <a:pt x="190461" y="531266"/>
                  </a:lnTo>
                  <a:lnTo>
                    <a:pt x="192024" y="532485"/>
                  </a:lnTo>
                  <a:lnTo>
                    <a:pt x="196519" y="532803"/>
                  </a:lnTo>
                  <a:lnTo>
                    <a:pt x="198805" y="530834"/>
                  </a:lnTo>
                  <a:lnTo>
                    <a:pt x="201472" y="492810"/>
                  </a:lnTo>
                  <a:lnTo>
                    <a:pt x="242570" y="609434"/>
                  </a:lnTo>
                  <a:lnTo>
                    <a:pt x="245224" y="610654"/>
                  </a:lnTo>
                  <a:lnTo>
                    <a:pt x="250139" y="608939"/>
                  </a:lnTo>
                  <a:lnTo>
                    <a:pt x="251421" y="606209"/>
                  </a:lnTo>
                  <a:close/>
                </a:path>
                <a:path w="1086484" h="2658745">
                  <a:moveTo>
                    <a:pt x="351409" y="847369"/>
                  </a:moveTo>
                  <a:lnTo>
                    <a:pt x="350545" y="844880"/>
                  </a:lnTo>
                  <a:lnTo>
                    <a:pt x="310692" y="731520"/>
                  </a:lnTo>
                  <a:lnTo>
                    <a:pt x="336778" y="759066"/>
                  </a:lnTo>
                  <a:lnTo>
                    <a:pt x="339788" y="759155"/>
                  </a:lnTo>
                  <a:lnTo>
                    <a:pt x="343611" y="755535"/>
                  </a:lnTo>
                  <a:lnTo>
                    <a:pt x="343700" y="752551"/>
                  </a:lnTo>
                  <a:lnTo>
                    <a:pt x="303479" y="710031"/>
                  </a:lnTo>
                  <a:lnTo>
                    <a:pt x="302336" y="709422"/>
                  </a:lnTo>
                  <a:lnTo>
                    <a:pt x="301078" y="708215"/>
                  </a:lnTo>
                  <a:lnTo>
                    <a:pt x="299237" y="707644"/>
                  </a:lnTo>
                  <a:lnTo>
                    <a:pt x="296202" y="708710"/>
                  </a:lnTo>
                  <a:lnTo>
                    <a:pt x="295249" y="709663"/>
                  </a:lnTo>
                  <a:lnTo>
                    <a:pt x="294728" y="710806"/>
                  </a:lnTo>
                  <a:lnTo>
                    <a:pt x="293954" y="711581"/>
                  </a:lnTo>
                  <a:lnTo>
                    <a:pt x="293408" y="712597"/>
                  </a:lnTo>
                  <a:lnTo>
                    <a:pt x="289420" y="769416"/>
                  </a:lnTo>
                  <a:lnTo>
                    <a:pt x="290436" y="772414"/>
                  </a:lnTo>
                  <a:lnTo>
                    <a:pt x="291998" y="773633"/>
                  </a:lnTo>
                  <a:lnTo>
                    <a:pt x="296506" y="773963"/>
                  </a:lnTo>
                  <a:lnTo>
                    <a:pt x="298780" y="771982"/>
                  </a:lnTo>
                  <a:lnTo>
                    <a:pt x="301459" y="733971"/>
                  </a:lnTo>
                  <a:lnTo>
                    <a:pt x="342544" y="850582"/>
                  </a:lnTo>
                  <a:lnTo>
                    <a:pt x="345198" y="851801"/>
                  </a:lnTo>
                  <a:lnTo>
                    <a:pt x="350113" y="850087"/>
                  </a:lnTo>
                  <a:lnTo>
                    <a:pt x="351409" y="847369"/>
                  </a:lnTo>
                  <a:close/>
                </a:path>
                <a:path w="1086484" h="2658745">
                  <a:moveTo>
                    <a:pt x="450608" y="1092479"/>
                  </a:moveTo>
                  <a:lnTo>
                    <a:pt x="449732" y="1090002"/>
                  </a:lnTo>
                  <a:lnTo>
                    <a:pt x="409892" y="976642"/>
                  </a:lnTo>
                  <a:lnTo>
                    <a:pt x="435978" y="1004189"/>
                  </a:lnTo>
                  <a:lnTo>
                    <a:pt x="438988" y="1004265"/>
                  </a:lnTo>
                  <a:lnTo>
                    <a:pt x="442810" y="1000658"/>
                  </a:lnTo>
                  <a:lnTo>
                    <a:pt x="442899" y="997673"/>
                  </a:lnTo>
                  <a:lnTo>
                    <a:pt x="402678" y="955154"/>
                  </a:lnTo>
                  <a:lnTo>
                    <a:pt x="401535" y="954544"/>
                  </a:lnTo>
                  <a:lnTo>
                    <a:pt x="400265" y="953338"/>
                  </a:lnTo>
                  <a:lnTo>
                    <a:pt x="398437" y="952766"/>
                  </a:lnTo>
                  <a:lnTo>
                    <a:pt x="395401" y="953833"/>
                  </a:lnTo>
                  <a:lnTo>
                    <a:pt x="394436" y="954773"/>
                  </a:lnTo>
                  <a:lnTo>
                    <a:pt x="393928" y="955916"/>
                  </a:lnTo>
                  <a:lnTo>
                    <a:pt x="393153" y="956703"/>
                  </a:lnTo>
                  <a:lnTo>
                    <a:pt x="392595" y="957719"/>
                  </a:lnTo>
                  <a:lnTo>
                    <a:pt x="388620" y="1014539"/>
                  </a:lnTo>
                  <a:lnTo>
                    <a:pt x="389636" y="1017524"/>
                  </a:lnTo>
                  <a:lnTo>
                    <a:pt x="391198" y="1018755"/>
                  </a:lnTo>
                  <a:lnTo>
                    <a:pt x="395706" y="1019073"/>
                  </a:lnTo>
                  <a:lnTo>
                    <a:pt x="397979" y="1017092"/>
                  </a:lnTo>
                  <a:lnTo>
                    <a:pt x="400659" y="979081"/>
                  </a:lnTo>
                  <a:lnTo>
                    <a:pt x="441744" y="1095705"/>
                  </a:lnTo>
                  <a:lnTo>
                    <a:pt x="444398" y="1096924"/>
                  </a:lnTo>
                  <a:lnTo>
                    <a:pt x="449313" y="1095209"/>
                  </a:lnTo>
                  <a:lnTo>
                    <a:pt x="450608" y="1092479"/>
                  </a:lnTo>
                  <a:close/>
                </a:path>
                <a:path w="1086484" h="2658745">
                  <a:moveTo>
                    <a:pt x="539064" y="1324597"/>
                  </a:moveTo>
                  <a:lnTo>
                    <a:pt x="538200" y="1322120"/>
                  </a:lnTo>
                  <a:lnTo>
                    <a:pt x="498348" y="1208760"/>
                  </a:lnTo>
                  <a:lnTo>
                    <a:pt x="524433" y="1236306"/>
                  </a:lnTo>
                  <a:lnTo>
                    <a:pt x="527443" y="1236383"/>
                  </a:lnTo>
                  <a:lnTo>
                    <a:pt x="531266" y="1232776"/>
                  </a:lnTo>
                  <a:lnTo>
                    <a:pt x="531355" y="1229791"/>
                  </a:lnTo>
                  <a:lnTo>
                    <a:pt x="491134" y="1187272"/>
                  </a:lnTo>
                  <a:lnTo>
                    <a:pt x="489991" y="1186662"/>
                  </a:lnTo>
                  <a:lnTo>
                    <a:pt x="488721" y="1185456"/>
                  </a:lnTo>
                  <a:lnTo>
                    <a:pt x="486892" y="1184884"/>
                  </a:lnTo>
                  <a:lnTo>
                    <a:pt x="483857" y="1185951"/>
                  </a:lnTo>
                  <a:lnTo>
                    <a:pt x="482904" y="1186891"/>
                  </a:lnTo>
                  <a:lnTo>
                    <a:pt x="482384" y="1188034"/>
                  </a:lnTo>
                  <a:lnTo>
                    <a:pt x="481609" y="1188821"/>
                  </a:lnTo>
                  <a:lnTo>
                    <a:pt x="481063" y="1189837"/>
                  </a:lnTo>
                  <a:lnTo>
                    <a:pt x="477075" y="1246657"/>
                  </a:lnTo>
                  <a:lnTo>
                    <a:pt x="478091" y="1249641"/>
                  </a:lnTo>
                  <a:lnTo>
                    <a:pt x="479653" y="1250873"/>
                  </a:lnTo>
                  <a:lnTo>
                    <a:pt x="484162" y="1251191"/>
                  </a:lnTo>
                  <a:lnTo>
                    <a:pt x="486435" y="1249222"/>
                  </a:lnTo>
                  <a:lnTo>
                    <a:pt x="489115" y="1211199"/>
                  </a:lnTo>
                  <a:lnTo>
                    <a:pt x="530199" y="1327823"/>
                  </a:lnTo>
                  <a:lnTo>
                    <a:pt x="532853" y="1329042"/>
                  </a:lnTo>
                  <a:lnTo>
                    <a:pt x="537768" y="1327327"/>
                  </a:lnTo>
                  <a:lnTo>
                    <a:pt x="539064" y="1324597"/>
                  </a:lnTo>
                  <a:close/>
                </a:path>
                <a:path w="1086484" h="2658745">
                  <a:moveTo>
                    <a:pt x="623112" y="1528533"/>
                  </a:moveTo>
                  <a:lnTo>
                    <a:pt x="622236" y="1526057"/>
                  </a:lnTo>
                  <a:lnTo>
                    <a:pt x="582396" y="1412697"/>
                  </a:lnTo>
                  <a:lnTo>
                    <a:pt x="608482" y="1440243"/>
                  </a:lnTo>
                  <a:lnTo>
                    <a:pt x="611492" y="1440319"/>
                  </a:lnTo>
                  <a:lnTo>
                    <a:pt x="615315" y="1436712"/>
                  </a:lnTo>
                  <a:lnTo>
                    <a:pt x="615403" y="1433728"/>
                  </a:lnTo>
                  <a:lnTo>
                    <a:pt x="575183" y="1391208"/>
                  </a:lnTo>
                  <a:lnTo>
                    <a:pt x="574040" y="1390599"/>
                  </a:lnTo>
                  <a:lnTo>
                    <a:pt x="572770" y="1389392"/>
                  </a:lnTo>
                  <a:lnTo>
                    <a:pt x="570941" y="1388821"/>
                  </a:lnTo>
                  <a:lnTo>
                    <a:pt x="567905" y="1389888"/>
                  </a:lnTo>
                  <a:lnTo>
                    <a:pt x="566940" y="1390840"/>
                  </a:lnTo>
                  <a:lnTo>
                    <a:pt x="566432" y="1391970"/>
                  </a:lnTo>
                  <a:lnTo>
                    <a:pt x="565658" y="1392758"/>
                  </a:lnTo>
                  <a:lnTo>
                    <a:pt x="565099" y="1393774"/>
                  </a:lnTo>
                  <a:lnTo>
                    <a:pt x="561124" y="1450594"/>
                  </a:lnTo>
                  <a:lnTo>
                    <a:pt x="562140" y="1453578"/>
                  </a:lnTo>
                  <a:lnTo>
                    <a:pt x="563702" y="1454810"/>
                  </a:lnTo>
                  <a:lnTo>
                    <a:pt x="568210" y="1455127"/>
                  </a:lnTo>
                  <a:lnTo>
                    <a:pt x="570484" y="1453159"/>
                  </a:lnTo>
                  <a:lnTo>
                    <a:pt x="573163" y="1415135"/>
                  </a:lnTo>
                  <a:lnTo>
                    <a:pt x="614248" y="1531759"/>
                  </a:lnTo>
                  <a:lnTo>
                    <a:pt x="616902" y="1532978"/>
                  </a:lnTo>
                  <a:lnTo>
                    <a:pt x="621817" y="1531264"/>
                  </a:lnTo>
                  <a:lnTo>
                    <a:pt x="623112" y="1528533"/>
                  </a:lnTo>
                  <a:close/>
                </a:path>
                <a:path w="1086484" h="2658745">
                  <a:moveTo>
                    <a:pt x="714019" y="1748739"/>
                  </a:moveTo>
                  <a:lnTo>
                    <a:pt x="713155" y="1746250"/>
                  </a:lnTo>
                  <a:lnTo>
                    <a:pt x="673303" y="1632889"/>
                  </a:lnTo>
                  <a:lnTo>
                    <a:pt x="699389" y="1660436"/>
                  </a:lnTo>
                  <a:lnTo>
                    <a:pt x="702398" y="1660525"/>
                  </a:lnTo>
                  <a:lnTo>
                    <a:pt x="706221" y="1656905"/>
                  </a:lnTo>
                  <a:lnTo>
                    <a:pt x="706323" y="1653921"/>
                  </a:lnTo>
                  <a:lnTo>
                    <a:pt x="666089" y="1611401"/>
                  </a:lnTo>
                  <a:lnTo>
                    <a:pt x="664946" y="1610804"/>
                  </a:lnTo>
                  <a:lnTo>
                    <a:pt x="663689" y="1609585"/>
                  </a:lnTo>
                  <a:lnTo>
                    <a:pt x="661847" y="1609013"/>
                  </a:lnTo>
                  <a:lnTo>
                    <a:pt x="658812" y="1610080"/>
                  </a:lnTo>
                  <a:lnTo>
                    <a:pt x="657860" y="1611033"/>
                  </a:lnTo>
                  <a:lnTo>
                    <a:pt x="657339" y="1612176"/>
                  </a:lnTo>
                  <a:lnTo>
                    <a:pt x="656564" y="1612950"/>
                  </a:lnTo>
                  <a:lnTo>
                    <a:pt x="656018" y="1613966"/>
                  </a:lnTo>
                  <a:lnTo>
                    <a:pt x="652018" y="1670786"/>
                  </a:lnTo>
                  <a:lnTo>
                    <a:pt x="653046" y="1673783"/>
                  </a:lnTo>
                  <a:lnTo>
                    <a:pt x="654608" y="1675003"/>
                  </a:lnTo>
                  <a:lnTo>
                    <a:pt x="659117" y="1675333"/>
                  </a:lnTo>
                  <a:lnTo>
                    <a:pt x="661390" y="1673352"/>
                  </a:lnTo>
                  <a:lnTo>
                    <a:pt x="664070" y="1635340"/>
                  </a:lnTo>
                  <a:lnTo>
                    <a:pt x="705154" y="1751952"/>
                  </a:lnTo>
                  <a:lnTo>
                    <a:pt x="707809" y="1753171"/>
                  </a:lnTo>
                  <a:lnTo>
                    <a:pt x="712724" y="1751457"/>
                  </a:lnTo>
                  <a:lnTo>
                    <a:pt x="714019" y="1748739"/>
                  </a:lnTo>
                  <a:close/>
                </a:path>
                <a:path w="1086484" h="2658745">
                  <a:moveTo>
                    <a:pt x="808088" y="1968080"/>
                  </a:moveTo>
                  <a:lnTo>
                    <a:pt x="807224" y="1965604"/>
                  </a:lnTo>
                  <a:lnTo>
                    <a:pt x="767384" y="1852244"/>
                  </a:lnTo>
                  <a:lnTo>
                    <a:pt x="793457" y="1879790"/>
                  </a:lnTo>
                  <a:lnTo>
                    <a:pt x="796480" y="1879866"/>
                  </a:lnTo>
                  <a:lnTo>
                    <a:pt x="800290" y="1876259"/>
                  </a:lnTo>
                  <a:lnTo>
                    <a:pt x="800392" y="1873275"/>
                  </a:lnTo>
                  <a:lnTo>
                    <a:pt x="760171" y="1830755"/>
                  </a:lnTo>
                  <a:lnTo>
                    <a:pt x="759015" y="1830146"/>
                  </a:lnTo>
                  <a:lnTo>
                    <a:pt x="757758" y="1828939"/>
                  </a:lnTo>
                  <a:lnTo>
                    <a:pt x="755916" y="1828368"/>
                  </a:lnTo>
                  <a:lnTo>
                    <a:pt x="752881" y="1829435"/>
                  </a:lnTo>
                  <a:lnTo>
                    <a:pt x="751928" y="1830387"/>
                  </a:lnTo>
                  <a:lnTo>
                    <a:pt x="751408" y="1831517"/>
                  </a:lnTo>
                  <a:lnTo>
                    <a:pt x="750646" y="1832305"/>
                  </a:lnTo>
                  <a:lnTo>
                    <a:pt x="750087" y="1833321"/>
                  </a:lnTo>
                  <a:lnTo>
                    <a:pt x="746112" y="1890141"/>
                  </a:lnTo>
                  <a:lnTo>
                    <a:pt x="747128" y="1893125"/>
                  </a:lnTo>
                  <a:lnTo>
                    <a:pt x="748690" y="1894357"/>
                  </a:lnTo>
                  <a:lnTo>
                    <a:pt x="753186" y="1894674"/>
                  </a:lnTo>
                  <a:lnTo>
                    <a:pt x="755472" y="1892706"/>
                  </a:lnTo>
                  <a:lnTo>
                    <a:pt x="758139" y="1854682"/>
                  </a:lnTo>
                  <a:lnTo>
                    <a:pt x="799236" y="1971306"/>
                  </a:lnTo>
                  <a:lnTo>
                    <a:pt x="801890" y="1972525"/>
                  </a:lnTo>
                  <a:lnTo>
                    <a:pt x="806792" y="1970811"/>
                  </a:lnTo>
                  <a:lnTo>
                    <a:pt x="808088" y="1968080"/>
                  </a:lnTo>
                  <a:close/>
                </a:path>
                <a:path w="1086484" h="2658745">
                  <a:moveTo>
                    <a:pt x="898486" y="2198420"/>
                  </a:moveTo>
                  <a:lnTo>
                    <a:pt x="897610" y="2195944"/>
                  </a:lnTo>
                  <a:lnTo>
                    <a:pt x="857770" y="2082571"/>
                  </a:lnTo>
                  <a:lnTo>
                    <a:pt x="883856" y="2110117"/>
                  </a:lnTo>
                  <a:lnTo>
                    <a:pt x="886866" y="2110206"/>
                  </a:lnTo>
                  <a:lnTo>
                    <a:pt x="890689" y="2106599"/>
                  </a:lnTo>
                  <a:lnTo>
                    <a:pt x="890778" y="2103602"/>
                  </a:lnTo>
                  <a:lnTo>
                    <a:pt x="850557" y="2061095"/>
                  </a:lnTo>
                  <a:lnTo>
                    <a:pt x="849414" y="2060486"/>
                  </a:lnTo>
                  <a:lnTo>
                    <a:pt x="848144" y="2059279"/>
                  </a:lnTo>
                  <a:lnTo>
                    <a:pt x="846315" y="2058708"/>
                  </a:lnTo>
                  <a:lnTo>
                    <a:pt x="843280" y="2059774"/>
                  </a:lnTo>
                  <a:lnTo>
                    <a:pt x="842314" y="2060714"/>
                  </a:lnTo>
                  <a:lnTo>
                    <a:pt x="841806" y="2061857"/>
                  </a:lnTo>
                  <a:lnTo>
                    <a:pt x="841032" y="2062645"/>
                  </a:lnTo>
                  <a:lnTo>
                    <a:pt x="840473" y="2063661"/>
                  </a:lnTo>
                  <a:lnTo>
                    <a:pt x="836498" y="2120481"/>
                  </a:lnTo>
                  <a:lnTo>
                    <a:pt x="837514" y="2123465"/>
                  </a:lnTo>
                  <a:lnTo>
                    <a:pt x="839076" y="2124697"/>
                  </a:lnTo>
                  <a:lnTo>
                    <a:pt x="843584" y="2125014"/>
                  </a:lnTo>
                  <a:lnTo>
                    <a:pt x="845858" y="2123046"/>
                  </a:lnTo>
                  <a:lnTo>
                    <a:pt x="848537" y="2085022"/>
                  </a:lnTo>
                  <a:lnTo>
                    <a:pt x="889622" y="2201634"/>
                  </a:lnTo>
                  <a:lnTo>
                    <a:pt x="892276" y="2202865"/>
                  </a:lnTo>
                  <a:lnTo>
                    <a:pt x="897191" y="2201138"/>
                  </a:lnTo>
                  <a:lnTo>
                    <a:pt x="898486" y="2198420"/>
                  </a:lnTo>
                  <a:close/>
                </a:path>
                <a:path w="1086484" h="2658745">
                  <a:moveTo>
                    <a:pt x="992593" y="2430576"/>
                  </a:moveTo>
                  <a:lnTo>
                    <a:pt x="991730" y="2428100"/>
                  </a:lnTo>
                  <a:lnTo>
                    <a:pt x="951890" y="2314727"/>
                  </a:lnTo>
                  <a:lnTo>
                    <a:pt x="977963" y="2342273"/>
                  </a:lnTo>
                  <a:lnTo>
                    <a:pt x="980986" y="2342362"/>
                  </a:lnTo>
                  <a:lnTo>
                    <a:pt x="984796" y="2338755"/>
                  </a:lnTo>
                  <a:lnTo>
                    <a:pt x="984897" y="2335758"/>
                  </a:lnTo>
                  <a:lnTo>
                    <a:pt x="944676" y="2293251"/>
                  </a:lnTo>
                  <a:lnTo>
                    <a:pt x="943521" y="2292642"/>
                  </a:lnTo>
                  <a:lnTo>
                    <a:pt x="942263" y="2291435"/>
                  </a:lnTo>
                  <a:lnTo>
                    <a:pt x="940435" y="2290851"/>
                  </a:lnTo>
                  <a:lnTo>
                    <a:pt x="937387" y="2291918"/>
                  </a:lnTo>
                  <a:lnTo>
                    <a:pt x="936434" y="2292870"/>
                  </a:lnTo>
                  <a:lnTo>
                    <a:pt x="935913" y="2294013"/>
                  </a:lnTo>
                  <a:lnTo>
                    <a:pt x="935151" y="2294801"/>
                  </a:lnTo>
                  <a:lnTo>
                    <a:pt x="934593" y="2295817"/>
                  </a:lnTo>
                  <a:lnTo>
                    <a:pt x="930617" y="2352637"/>
                  </a:lnTo>
                  <a:lnTo>
                    <a:pt x="931633" y="2355621"/>
                  </a:lnTo>
                  <a:lnTo>
                    <a:pt x="933196" y="2356853"/>
                  </a:lnTo>
                  <a:lnTo>
                    <a:pt x="937691" y="2357170"/>
                  </a:lnTo>
                  <a:lnTo>
                    <a:pt x="939977" y="2355189"/>
                  </a:lnTo>
                  <a:lnTo>
                    <a:pt x="942644" y="2317178"/>
                  </a:lnTo>
                  <a:lnTo>
                    <a:pt x="983742" y="2433790"/>
                  </a:lnTo>
                  <a:lnTo>
                    <a:pt x="986396" y="2435021"/>
                  </a:lnTo>
                  <a:lnTo>
                    <a:pt x="991311" y="2433294"/>
                  </a:lnTo>
                  <a:lnTo>
                    <a:pt x="992593" y="2430576"/>
                  </a:lnTo>
                  <a:close/>
                </a:path>
                <a:path w="1086484" h="2658745">
                  <a:moveTo>
                    <a:pt x="1086040" y="2654058"/>
                  </a:moveTo>
                  <a:lnTo>
                    <a:pt x="1085176" y="2651582"/>
                  </a:lnTo>
                  <a:lnTo>
                    <a:pt x="1045337" y="2538209"/>
                  </a:lnTo>
                  <a:lnTo>
                    <a:pt x="1071410" y="2565768"/>
                  </a:lnTo>
                  <a:lnTo>
                    <a:pt x="1074432" y="2565844"/>
                  </a:lnTo>
                  <a:lnTo>
                    <a:pt x="1078242" y="2562237"/>
                  </a:lnTo>
                  <a:lnTo>
                    <a:pt x="1078344" y="2559253"/>
                  </a:lnTo>
                  <a:lnTo>
                    <a:pt x="1038123" y="2516733"/>
                  </a:lnTo>
                  <a:lnTo>
                    <a:pt x="1036967" y="2516124"/>
                  </a:lnTo>
                  <a:lnTo>
                    <a:pt x="1035710" y="2514917"/>
                  </a:lnTo>
                  <a:lnTo>
                    <a:pt x="1033868" y="2514346"/>
                  </a:lnTo>
                  <a:lnTo>
                    <a:pt x="1030833" y="2515412"/>
                  </a:lnTo>
                  <a:lnTo>
                    <a:pt x="1029881" y="2516365"/>
                  </a:lnTo>
                  <a:lnTo>
                    <a:pt x="1029360" y="2517495"/>
                  </a:lnTo>
                  <a:lnTo>
                    <a:pt x="1028598" y="2518283"/>
                  </a:lnTo>
                  <a:lnTo>
                    <a:pt x="1028039" y="2519299"/>
                  </a:lnTo>
                  <a:lnTo>
                    <a:pt x="1024064" y="2576118"/>
                  </a:lnTo>
                  <a:lnTo>
                    <a:pt x="1025080" y="2579116"/>
                  </a:lnTo>
                  <a:lnTo>
                    <a:pt x="1026642" y="2580335"/>
                  </a:lnTo>
                  <a:lnTo>
                    <a:pt x="1031138" y="2580652"/>
                  </a:lnTo>
                  <a:lnTo>
                    <a:pt x="1033424" y="2578684"/>
                  </a:lnTo>
                  <a:lnTo>
                    <a:pt x="1036091" y="2540660"/>
                  </a:lnTo>
                  <a:lnTo>
                    <a:pt x="1077188" y="2657284"/>
                  </a:lnTo>
                  <a:lnTo>
                    <a:pt x="1079842" y="2658503"/>
                  </a:lnTo>
                  <a:lnTo>
                    <a:pt x="1084745" y="2656789"/>
                  </a:lnTo>
                  <a:lnTo>
                    <a:pt x="1086040" y="2654058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62161" y="3108418"/>
              <a:ext cx="126978" cy="176234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5755335" y="3378326"/>
              <a:ext cx="1728470" cy="2851150"/>
            </a:xfrm>
            <a:custGeom>
              <a:avLst/>
              <a:gdLst/>
              <a:ahLst/>
              <a:cxnLst/>
              <a:rect l="l" t="t" r="r" b="b"/>
              <a:pathLst>
                <a:path w="1728470" h="2851150">
                  <a:moveTo>
                    <a:pt x="61976" y="82384"/>
                  </a:moveTo>
                  <a:lnTo>
                    <a:pt x="60960" y="79400"/>
                  </a:lnTo>
                  <a:lnTo>
                    <a:pt x="59397" y="78168"/>
                  </a:lnTo>
                  <a:lnTo>
                    <a:pt x="54902" y="77851"/>
                  </a:lnTo>
                  <a:lnTo>
                    <a:pt x="52616" y="79819"/>
                  </a:lnTo>
                  <a:lnTo>
                    <a:pt x="49949" y="117843"/>
                  </a:lnTo>
                  <a:lnTo>
                    <a:pt x="8851" y="1219"/>
                  </a:lnTo>
                  <a:lnTo>
                    <a:pt x="6197" y="0"/>
                  </a:lnTo>
                  <a:lnTo>
                    <a:pt x="1295" y="1714"/>
                  </a:lnTo>
                  <a:lnTo>
                    <a:pt x="0" y="4445"/>
                  </a:lnTo>
                  <a:lnTo>
                    <a:pt x="863" y="6921"/>
                  </a:lnTo>
                  <a:lnTo>
                    <a:pt x="40703" y="120281"/>
                  </a:lnTo>
                  <a:lnTo>
                    <a:pt x="14630" y="92735"/>
                  </a:lnTo>
                  <a:lnTo>
                    <a:pt x="11607" y="92659"/>
                  </a:lnTo>
                  <a:lnTo>
                    <a:pt x="7797" y="96266"/>
                  </a:lnTo>
                  <a:lnTo>
                    <a:pt x="7696" y="99250"/>
                  </a:lnTo>
                  <a:lnTo>
                    <a:pt x="47917" y="141770"/>
                  </a:lnTo>
                  <a:lnTo>
                    <a:pt x="49072" y="142379"/>
                  </a:lnTo>
                  <a:lnTo>
                    <a:pt x="50330" y="143586"/>
                  </a:lnTo>
                  <a:lnTo>
                    <a:pt x="52171" y="144157"/>
                  </a:lnTo>
                  <a:lnTo>
                    <a:pt x="55206" y="143090"/>
                  </a:lnTo>
                  <a:lnTo>
                    <a:pt x="56159" y="142138"/>
                  </a:lnTo>
                  <a:lnTo>
                    <a:pt x="56680" y="141008"/>
                  </a:lnTo>
                  <a:lnTo>
                    <a:pt x="57442" y="140220"/>
                  </a:lnTo>
                  <a:lnTo>
                    <a:pt x="58000" y="139204"/>
                  </a:lnTo>
                  <a:lnTo>
                    <a:pt x="61976" y="82384"/>
                  </a:lnTo>
                  <a:close/>
                </a:path>
                <a:path w="1728470" h="2851150">
                  <a:moveTo>
                    <a:pt x="155409" y="305866"/>
                  </a:moveTo>
                  <a:lnTo>
                    <a:pt x="154393" y="302869"/>
                  </a:lnTo>
                  <a:lnTo>
                    <a:pt x="152831" y="301650"/>
                  </a:lnTo>
                  <a:lnTo>
                    <a:pt x="148336" y="301320"/>
                  </a:lnTo>
                  <a:lnTo>
                    <a:pt x="146050" y="303301"/>
                  </a:lnTo>
                  <a:lnTo>
                    <a:pt x="143383" y="341312"/>
                  </a:lnTo>
                  <a:lnTo>
                    <a:pt x="102285" y="224701"/>
                  </a:lnTo>
                  <a:lnTo>
                    <a:pt x="99631" y="223481"/>
                  </a:lnTo>
                  <a:lnTo>
                    <a:pt x="94716" y="225196"/>
                  </a:lnTo>
                  <a:lnTo>
                    <a:pt x="93433" y="227914"/>
                  </a:lnTo>
                  <a:lnTo>
                    <a:pt x="94297" y="230403"/>
                  </a:lnTo>
                  <a:lnTo>
                    <a:pt x="134137" y="343763"/>
                  </a:lnTo>
                  <a:lnTo>
                    <a:pt x="108064" y="316217"/>
                  </a:lnTo>
                  <a:lnTo>
                    <a:pt x="105041" y="316128"/>
                  </a:lnTo>
                  <a:lnTo>
                    <a:pt x="101231" y="319747"/>
                  </a:lnTo>
                  <a:lnTo>
                    <a:pt x="101130" y="322732"/>
                  </a:lnTo>
                  <a:lnTo>
                    <a:pt x="141351" y="365252"/>
                  </a:lnTo>
                  <a:lnTo>
                    <a:pt x="142506" y="365848"/>
                  </a:lnTo>
                  <a:lnTo>
                    <a:pt x="143764" y="367055"/>
                  </a:lnTo>
                  <a:lnTo>
                    <a:pt x="145592" y="367639"/>
                  </a:lnTo>
                  <a:lnTo>
                    <a:pt x="148640" y="366572"/>
                  </a:lnTo>
                  <a:lnTo>
                    <a:pt x="149593" y="365620"/>
                  </a:lnTo>
                  <a:lnTo>
                    <a:pt x="150114" y="364477"/>
                  </a:lnTo>
                  <a:lnTo>
                    <a:pt x="150876" y="363702"/>
                  </a:lnTo>
                  <a:lnTo>
                    <a:pt x="151434" y="362686"/>
                  </a:lnTo>
                  <a:lnTo>
                    <a:pt x="155409" y="305866"/>
                  </a:lnTo>
                  <a:close/>
                </a:path>
                <a:path w="1728470" h="2851150">
                  <a:moveTo>
                    <a:pt x="249542" y="538022"/>
                  </a:moveTo>
                  <a:lnTo>
                    <a:pt x="248526" y="535038"/>
                  </a:lnTo>
                  <a:lnTo>
                    <a:pt x="246964" y="533806"/>
                  </a:lnTo>
                  <a:lnTo>
                    <a:pt x="242455" y="533488"/>
                  </a:lnTo>
                  <a:lnTo>
                    <a:pt x="240182" y="535470"/>
                  </a:lnTo>
                  <a:lnTo>
                    <a:pt x="237502" y="573481"/>
                  </a:lnTo>
                  <a:lnTo>
                    <a:pt x="196418" y="456857"/>
                  </a:lnTo>
                  <a:lnTo>
                    <a:pt x="193763" y="455637"/>
                  </a:lnTo>
                  <a:lnTo>
                    <a:pt x="188849" y="457352"/>
                  </a:lnTo>
                  <a:lnTo>
                    <a:pt x="187553" y="460082"/>
                  </a:lnTo>
                  <a:lnTo>
                    <a:pt x="188429" y="462559"/>
                  </a:lnTo>
                  <a:lnTo>
                    <a:pt x="228269" y="575932"/>
                  </a:lnTo>
                  <a:lnTo>
                    <a:pt x="202184" y="548373"/>
                  </a:lnTo>
                  <a:lnTo>
                    <a:pt x="199174" y="548297"/>
                  </a:lnTo>
                  <a:lnTo>
                    <a:pt x="195351" y="551903"/>
                  </a:lnTo>
                  <a:lnTo>
                    <a:pt x="195262" y="554888"/>
                  </a:lnTo>
                  <a:lnTo>
                    <a:pt x="235483" y="597408"/>
                  </a:lnTo>
                  <a:lnTo>
                    <a:pt x="236626" y="598017"/>
                  </a:lnTo>
                  <a:lnTo>
                    <a:pt x="237896" y="599224"/>
                  </a:lnTo>
                  <a:lnTo>
                    <a:pt x="239725" y="599795"/>
                  </a:lnTo>
                  <a:lnTo>
                    <a:pt x="242760" y="598728"/>
                  </a:lnTo>
                  <a:lnTo>
                    <a:pt x="243725" y="597789"/>
                  </a:lnTo>
                  <a:lnTo>
                    <a:pt x="244233" y="596646"/>
                  </a:lnTo>
                  <a:lnTo>
                    <a:pt x="245008" y="595858"/>
                  </a:lnTo>
                  <a:lnTo>
                    <a:pt x="245567" y="594842"/>
                  </a:lnTo>
                  <a:lnTo>
                    <a:pt x="249542" y="538022"/>
                  </a:lnTo>
                  <a:close/>
                </a:path>
                <a:path w="1728470" h="2851150">
                  <a:moveTo>
                    <a:pt x="339928" y="768362"/>
                  </a:moveTo>
                  <a:lnTo>
                    <a:pt x="338912" y="765365"/>
                  </a:lnTo>
                  <a:lnTo>
                    <a:pt x="337350" y="764146"/>
                  </a:lnTo>
                  <a:lnTo>
                    <a:pt x="332854" y="763828"/>
                  </a:lnTo>
                  <a:lnTo>
                    <a:pt x="330568" y="765797"/>
                  </a:lnTo>
                  <a:lnTo>
                    <a:pt x="327901" y="803808"/>
                  </a:lnTo>
                  <a:lnTo>
                    <a:pt x="286804" y="687197"/>
                  </a:lnTo>
                  <a:lnTo>
                    <a:pt x="284149" y="685977"/>
                  </a:lnTo>
                  <a:lnTo>
                    <a:pt x="279247" y="687692"/>
                  </a:lnTo>
                  <a:lnTo>
                    <a:pt x="277952" y="690422"/>
                  </a:lnTo>
                  <a:lnTo>
                    <a:pt x="278815" y="692899"/>
                  </a:lnTo>
                  <a:lnTo>
                    <a:pt x="318655" y="806259"/>
                  </a:lnTo>
                  <a:lnTo>
                    <a:pt x="292582" y="778713"/>
                  </a:lnTo>
                  <a:lnTo>
                    <a:pt x="289560" y="778637"/>
                  </a:lnTo>
                  <a:lnTo>
                    <a:pt x="285750" y="782243"/>
                  </a:lnTo>
                  <a:lnTo>
                    <a:pt x="285648" y="785228"/>
                  </a:lnTo>
                  <a:lnTo>
                    <a:pt x="325869" y="827747"/>
                  </a:lnTo>
                  <a:lnTo>
                    <a:pt x="327025" y="828357"/>
                  </a:lnTo>
                  <a:lnTo>
                    <a:pt x="328282" y="829564"/>
                  </a:lnTo>
                  <a:lnTo>
                    <a:pt x="330123" y="830135"/>
                  </a:lnTo>
                  <a:lnTo>
                    <a:pt x="333159" y="829068"/>
                  </a:lnTo>
                  <a:lnTo>
                    <a:pt x="334111" y="828116"/>
                  </a:lnTo>
                  <a:lnTo>
                    <a:pt x="334632" y="826985"/>
                  </a:lnTo>
                  <a:lnTo>
                    <a:pt x="335394" y="826198"/>
                  </a:lnTo>
                  <a:lnTo>
                    <a:pt x="335953" y="825182"/>
                  </a:lnTo>
                  <a:lnTo>
                    <a:pt x="339928" y="768362"/>
                  </a:lnTo>
                  <a:close/>
                </a:path>
                <a:path w="1728470" h="2851150">
                  <a:moveTo>
                    <a:pt x="433997" y="987704"/>
                  </a:moveTo>
                  <a:lnTo>
                    <a:pt x="432981" y="984719"/>
                  </a:lnTo>
                  <a:lnTo>
                    <a:pt x="431419" y="983488"/>
                  </a:lnTo>
                  <a:lnTo>
                    <a:pt x="426910" y="983170"/>
                  </a:lnTo>
                  <a:lnTo>
                    <a:pt x="424637" y="985139"/>
                  </a:lnTo>
                  <a:lnTo>
                    <a:pt x="421957" y="1023162"/>
                  </a:lnTo>
                  <a:lnTo>
                    <a:pt x="380873" y="906538"/>
                  </a:lnTo>
                  <a:lnTo>
                    <a:pt x="378218" y="905319"/>
                  </a:lnTo>
                  <a:lnTo>
                    <a:pt x="373303" y="907034"/>
                  </a:lnTo>
                  <a:lnTo>
                    <a:pt x="372008" y="909764"/>
                  </a:lnTo>
                  <a:lnTo>
                    <a:pt x="372872" y="912241"/>
                  </a:lnTo>
                  <a:lnTo>
                    <a:pt x="412724" y="1025601"/>
                  </a:lnTo>
                  <a:lnTo>
                    <a:pt x="386638" y="998054"/>
                  </a:lnTo>
                  <a:lnTo>
                    <a:pt x="383628" y="997978"/>
                  </a:lnTo>
                  <a:lnTo>
                    <a:pt x="379806" y="1001585"/>
                  </a:lnTo>
                  <a:lnTo>
                    <a:pt x="379704" y="1004570"/>
                  </a:lnTo>
                  <a:lnTo>
                    <a:pt x="419938" y="1047089"/>
                  </a:lnTo>
                  <a:lnTo>
                    <a:pt x="421081" y="1047699"/>
                  </a:lnTo>
                  <a:lnTo>
                    <a:pt x="422338" y="1048905"/>
                  </a:lnTo>
                  <a:lnTo>
                    <a:pt x="424180" y="1049477"/>
                  </a:lnTo>
                  <a:lnTo>
                    <a:pt x="427215" y="1048410"/>
                  </a:lnTo>
                  <a:lnTo>
                    <a:pt x="428167" y="1047457"/>
                  </a:lnTo>
                  <a:lnTo>
                    <a:pt x="428688" y="1046327"/>
                  </a:lnTo>
                  <a:lnTo>
                    <a:pt x="429463" y="1045540"/>
                  </a:lnTo>
                  <a:lnTo>
                    <a:pt x="430009" y="1044524"/>
                  </a:lnTo>
                  <a:lnTo>
                    <a:pt x="433997" y="987704"/>
                  </a:lnTo>
                  <a:close/>
                </a:path>
                <a:path w="1728470" h="2851150">
                  <a:moveTo>
                    <a:pt x="524903" y="1207909"/>
                  </a:moveTo>
                  <a:lnTo>
                    <a:pt x="523887" y="1204912"/>
                  </a:lnTo>
                  <a:lnTo>
                    <a:pt x="522325" y="1203693"/>
                  </a:lnTo>
                  <a:lnTo>
                    <a:pt x="517817" y="1203363"/>
                  </a:lnTo>
                  <a:lnTo>
                    <a:pt x="515543" y="1205344"/>
                  </a:lnTo>
                  <a:lnTo>
                    <a:pt x="512864" y="1243355"/>
                  </a:lnTo>
                  <a:lnTo>
                    <a:pt x="471779" y="1126744"/>
                  </a:lnTo>
                  <a:lnTo>
                    <a:pt x="469125" y="1125524"/>
                  </a:lnTo>
                  <a:lnTo>
                    <a:pt x="464210" y="1127239"/>
                  </a:lnTo>
                  <a:lnTo>
                    <a:pt x="462915" y="1129957"/>
                  </a:lnTo>
                  <a:lnTo>
                    <a:pt x="463791" y="1132446"/>
                  </a:lnTo>
                  <a:lnTo>
                    <a:pt x="503631" y="1245806"/>
                  </a:lnTo>
                  <a:lnTo>
                    <a:pt x="477545" y="1218260"/>
                  </a:lnTo>
                  <a:lnTo>
                    <a:pt x="474535" y="1218171"/>
                  </a:lnTo>
                  <a:lnTo>
                    <a:pt x="470712" y="1221790"/>
                  </a:lnTo>
                  <a:lnTo>
                    <a:pt x="470623" y="1224775"/>
                  </a:lnTo>
                  <a:lnTo>
                    <a:pt x="510844" y="1267294"/>
                  </a:lnTo>
                  <a:lnTo>
                    <a:pt x="511987" y="1267904"/>
                  </a:lnTo>
                  <a:lnTo>
                    <a:pt x="513257" y="1269111"/>
                  </a:lnTo>
                  <a:lnTo>
                    <a:pt x="515086" y="1269682"/>
                  </a:lnTo>
                  <a:lnTo>
                    <a:pt x="518121" y="1268615"/>
                  </a:lnTo>
                  <a:lnTo>
                    <a:pt x="519087" y="1267663"/>
                  </a:lnTo>
                  <a:lnTo>
                    <a:pt x="519595" y="1266532"/>
                  </a:lnTo>
                  <a:lnTo>
                    <a:pt x="520369" y="1265745"/>
                  </a:lnTo>
                  <a:lnTo>
                    <a:pt x="520928" y="1264729"/>
                  </a:lnTo>
                  <a:lnTo>
                    <a:pt x="524903" y="1207909"/>
                  </a:lnTo>
                  <a:close/>
                </a:path>
                <a:path w="1728470" h="2851150">
                  <a:moveTo>
                    <a:pt x="608952" y="1411833"/>
                  </a:moveTo>
                  <a:lnTo>
                    <a:pt x="607936" y="1408836"/>
                  </a:lnTo>
                  <a:lnTo>
                    <a:pt x="606374" y="1407617"/>
                  </a:lnTo>
                  <a:lnTo>
                    <a:pt x="601865" y="1407299"/>
                  </a:lnTo>
                  <a:lnTo>
                    <a:pt x="599592" y="1409268"/>
                  </a:lnTo>
                  <a:lnTo>
                    <a:pt x="596912" y="1447292"/>
                  </a:lnTo>
                  <a:lnTo>
                    <a:pt x="555828" y="1330667"/>
                  </a:lnTo>
                  <a:lnTo>
                    <a:pt x="553173" y="1329448"/>
                  </a:lnTo>
                  <a:lnTo>
                    <a:pt x="548259" y="1331163"/>
                  </a:lnTo>
                  <a:lnTo>
                    <a:pt x="546963" y="1333893"/>
                  </a:lnTo>
                  <a:lnTo>
                    <a:pt x="547827" y="1336370"/>
                  </a:lnTo>
                  <a:lnTo>
                    <a:pt x="587679" y="1449730"/>
                  </a:lnTo>
                  <a:lnTo>
                    <a:pt x="561594" y="1422184"/>
                  </a:lnTo>
                  <a:lnTo>
                    <a:pt x="558584" y="1422107"/>
                  </a:lnTo>
                  <a:lnTo>
                    <a:pt x="554761" y="1425714"/>
                  </a:lnTo>
                  <a:lnTo>
                    <a:pt x="554672" y="1428699"/>
                  </a:lnTo>
                  <a:lnTo>
                    <a:pt x="594893" y="1471218"/>
                  </a:lnTo>
                  <a:lnTo>
                    <a:pt x="596036" y="1471828"/>
                  </a:lnTo>
                  <a:lnTo>
                    <a:pt x="597306" y="1473034"/>
                  </a:lnTo>
                  <a:lnTo>
                    <a:pt x="599135" y="1473606"/>
                  </a:lnTo>
                  <a:lnTo>
                    <a:pt x="602170" y="1472539"/>
                  </a:lnTo>
                  <a:lnTo>
                    <a:pt x="603123" y="1471587"/>
                  </a:lnTo>
                  <a:lnTo>
                    <a:pt x="603643" y="1470456"/>
                  </a:lnTo>
                  <a:lnTo>
                    <a:pt x="604418" y="1469669"/>
                  </a:lnTo>
                  <a:lnTo>
                    <a:pt x="604964" y="1468653"/>
                  </a:lnTo>
                  <a:lnTo>
                    <a:pt x="608952" y="1411833"/>
                  </a:lnTo>
                  <a:close/>
                </a:path>
                <a:path w="1728470" h="2851150">
                  <a:moveTo>
                    <a:pt x="697407" y="1643964"/>
                  </a:moveTo>
                  <a:lnTo>
                    <a:pt x="696391" y="1640967"/>
                  </a:lnTo>
                  <a:lnTo>
                    <a:pt x="694829" y="1639747"/>
                  </a:lnTo>
                  <a:lnTo>
                    <a:pt x="690321" y="1639430"/>
                  </a:lnTo>
                  <a:lnTo>
                    <a:pt x="688047" y="1641398"/>
                  </a:lnTo>
                  <a:lnTo>
                    <a:pt x="685368" y="1679422"/>
                  </a:lnTo>
                  <a:lnTo>
                    <a:pt x="644283" y="1562798"/>
                  </a:lnTo>
                  <a:lnTo>
                    <a:pt x="641629" y="1561579"/>
                  </a:lnTo>
                  <a:lnTo>
                    <a:pt x="636714" y="1563293"/>
                  </a:lnTo>
                  <a:lnTo>
                    <a:pt x="635419" y="1566024"/>
                  </a:lnTo>
                  <a:lnTo>
                    <a:pt x="636295" y="1568500"/>
                  </a:lnTo>
                  <a:lnTo>
                    <a:pt x="676135" y="1681861"/>
                  </a:lnTo>
                  <a:lnTo>
                    <a:pt x="650049" y="1654314"/>
                  </a:lnTo>
                  <a:lnTo>
                    <a:pt x="647039" y="1654238"/>
                  </a:lnTo>
                  <a:lnTo>
                    <a:pt x="643216" y="1657845"/>
                  </a:lnTo>
                  <a:lnTo>
                    <a:pt x="643128" y="1660829"/>
                  </a:lnTo>
                  <a:lnTo>
                    <a:pt x="683348" y="1703349"/>
                  </a:lnTo>
                  <a:lnTo>
                    <a:pt x="684491" y="1703959"/>
                  </a:lnTo>
                  <a:lnTo>
                    <a:pt x="685761" y="1705165"/>
                  </a:lnTo>
                  <a:lnTo>
                    <a:pt x="687590" y="1705737"/>
                  </a:lnTo>
                  <a:lnTo>
                    <a:pt x="690626" y="1704670"/>
                  </a:lnTo>
                  <a:lnTo>
                    <a:pt x="691591" y="1703717"/>
                  </a:lnTo>
                  <a:lnTo>
                    <a:pt x="692099" y="1702587"/>
                  </a:lnTo>
                  <a:lnTo>
                    <a:pt x="692873" y="1701800"/>
                  </a:lnTo>
                  <a:lnTo>
                    <a:pt x="693432" y="1700784"/>
                  </a:lnTo>
                  <a:lnTo>
                    <a:pt x="697407" y="1643964"/>
                  </a:lnTo>
                  <a:close/>
                </a:path>
                <a:path w="1728470" h="2851150">
                  <a:moveTo>
                    <a:pt x="796632" y="1889074"/>
                  </a:moveTo>
                  <a:lnTo>
                    <a:pt x="795604" y="1886089"/>
                  </a:lnTo>
                  <a:lnTo>
                    <a:pt x="794042" y="1884857"/>
                  </a:lnTo>
                  <a:lnTo>
                    <a:pt x="789533" y="1884540"/>
                  </a:lnTo>
                  <a:lnTo>
                    <a:pt x="787260" y="1886508"/>
                  </a:lnTo>
                  <a:lnTo>
                    <a:pt x="784580" y="1924532"/>
                  </a:lnTo>
                  <a:lnTo>
                    <a:pt x="743496" y="1807908"/>
                  </a:lnTo>
                  <a:lnTo>
                    <a:pt x="740841" y="1806689"/>
                  </a:lnTo>
                  <a:lnTo>
                    <a:pt x="735926" y="1808403"/>
                  </a:lnTo>
                  <a:lnTo>
                    <a:pt x="734631" y="1811134"/>
                  </a:lnTo>
                  <a:lnTo>
                    <a:pt x="735495" y="1813610"/>
                  </a:lnTo>
                  <a:lnTo>
                    <a:pt x="775347" y="1926971"/>
                  </a:lnTo>
                  <a:lnTo>
                    <a:pt x="749261" y="1899424"/>
                  </a:lnTo>
                  <a:lnTo>
                    <a:pt x="746252" y="1899348"/>
                  </a:lnTo>
                  <a:lnTo>
                    <a:pt x="742429" y="1902955"/>
                  </a:lnTo>
                  <a:lnTo>
                    <a:pt x="742340" y="1905939"/>
                  </a:lnTo>
                  <a:lnTo>
                    <a:pt x="782561" y="1948459"/>
                  </a:lnTo>
                  <a:lnTo>
                    <a:pt x="783704" y="1949069"/>
                  </a:lnTo>
                  <a:lnTo>
                    <a:pt x="784961" y="1950275"/>
                  </a:lnTo>
                  <a:lnTo>
                    <a:pt x="786803" y="1950847"/>
                  </a:lnTo>
                  <a:lnTo>
                    <a:pt x="789838" y="1949780"/>
                  </a:lnTo>
                  <a:lnTo>
                    <a:pt x="790790" y="1948827"/>
                  </a:lnTo>
                  <a:lnTo>
                    <a:pt x="791311" y="1947697"/>
                  </a:lnTo>
                  <a:lnTo>
                    <a:pt x="792086" y="1946910"/>
                  </a:lnTo>
                  <a:lnTo>
                    <a:pt x="792632" y="1945894"/>
                  </a:lnTo>
                  <a:lnTo>
                    <a:pt x="796632" y="1889074"/>
                  </a:lnTo>
                  <a:close/>
                </a:path>
                <a:path w="1728470" h="2851150">
                  <a:moveTo>
                    <a:pt x="896594" y="2130234"/>
                  </a:moveTo>
                  <a:lnTo>
                    <a:pt x="895578" y="2127250"/>
                  </a:lnTo>
                  <a:lnTo>
                    <a:pt x="894016" y="2126018"/>
                  </a:lnTo>
                  <a:lnTo>
                    <a:pt x="889520" y="2125700"/>
                  </a:lnTo>
                  <a:lnTo>
                    <a:pt x="887234" y="2127669"/>
                  </a:lnTo>
                  <a:lnTo>
                    <a:pt x="884567" y="2165693"/>
                  </a:lnTo>
                  <a:lnTo>
                    <a:pt x="843470" y="2049068"/>
                  </a:lnTo>
                  <a:lnTo>
                    <a:pt x="840816" y="2047849"/>
                  </a:lnTo>
                  <a:lnTo>
                    <a:pt x="835901" y="2049576"/>
                  </a:lnTo>
                  <a:lnTo>
                    <a:pt x="834618" y="2052294"/>
                  </a:lnTo>
                  <a:lnTo>
                    <a:pt x="835482" y="2054771"/>
                  </a:lnTo>
                  <a:lnTo>
                    <a:pt x="875322" y="2168144"/>
                  </a:lnTo>
                  <a:lnTo>
                    <a:pt x="849249" y="2140597"/>
                  </a:lnTo>
                  <a:lnTo>
                    <a:pt x="846226" y="2140508"/>
                  </a:lnTo>
                  <a:lnTo>
                    <a:pt x="842403" y="2144115"/>
                  </a:lnTo>
                  <a:lnTo>
                    <a:pt x="842314" y="2147112"/>
                  </a:lnTo>
                  <a:lnTo>
                    <a:pt x="882535" y="2189619"/>
                  </a:lnTo>
                  <a:lnTo>
                    <a:pt x="883691" y="2190229"/>
                  </a:lnTo>
                  <a:lnTo>
                    <a:pt x="884948" y="2191435"/>
                  </a:lnTo>
                  <a:lnTo>
                    <a:pt x="886777" y="2192007"/>
                  </a:lnTo>
                  <a:lnTo>
                    <a:pt x="889812" y="2190953"/>
                  </a:lnTo>
                  <a:lnTo>
                    <a:pt x="890778" y="2189988"/>
                  </a:lnTo>
                  <a:lnTo>
                    <a:pt x="891286" y="2188857"/>
                  </a:lnTo>
                  <a:lnTo>
                    <a:pt x="892060" y="2188070"/>
                  </a:lnTo>
                  <a:lnTo>
                    <a:pt x="892619" y="2187054"/>
                  </a:lnTo>
                  <a:lnTo>
                    <a:pt x="896594" y="2130234"/>
                  </a:lnTo>
                  <a:close/>
                </a:path>
                <a:path w="1728470" h="2851150">
                  <a:moveTo>
                    <a:pt x="990765" y="2360968"/>
                  </a:moveTo>
                  <a:lnTo>
                    <a:pt x="989749" y="2357983"/>
                  </a:lnTo>
                  <a:lnTo>
                    <a:pt x="988187" y="2356751"/>
                  </a:lnTo>
                  <a:lnTo>
                    <a:pt x="983691" y="2356434"/>
                  </a:lnTo>
                  <a:lnTo>
                    <a:pt x="981405" y="2358402"/>
                  </a:lnTo>
                  <a:lnTo>
                    <a:pt x="978738" y="2396426"/>
                  </a:lnTo>
                  <a:lnTo>
                    <a:pt x="937641" y="2279802"/>
                  </a:lnTo>
                  <a:lnTo>
                    <a:pt x="934986" y="2278583"/>
                  </a:lnTo>
                  <a:lnTo>
                    <a:pt x="930084" y="2280297"/>
                  </a:lnTo>
                  <a:lnTo>
                    <a:pt x="928789" y="2283028"/>
                  </a:lnTo>
                  <a:lnTo>
                    <a:pt x="929652" y="2285504"/>
                  </a:lnTo>
                  <a:lnTo>
                    <a:pt x="969492" y="2398877"/>
                  </a:lnTo>
                  <a:lnTo>
                    <a:pt x="943419" y="2371331"/>
                  </a:lnTo>
                  <a:lnTo>
                    <a:pt x="940396" y="2371242"/>
                  </a:lnTo>
                  <a:lnTo>
                    <a:pt x="936586" y="2374849"/>
                  </a:lnTo>
                  <a:lnTo>
                    <a:pt x="936485" y="2377846"/>
                  </a:lnTo>
                  <a:lnTo>
                    <a:pt x="976706" y="2420353"/>
                  </a:lnTo>
                  <a:lnTo>
                    <a:pt x="977861" y="2420963"/>
                  </a:lnTo>
                  <a:lnTo>
                    <a:pt x="979119" y="2422169"/>
                  </a:lnTo>
                  <a:lnTo>
                    <a:pt x="980960" y="2422741"/>
                  </a:lnTo>
                  <a:lnTo>
                    <a:pt x="983996" y="2421686"/>
                  </a:lnTo>
                  <a:lnTo>
                    <a:pt x="984948" y="2420721"/>
                  </a:lnTo>
                  <a:lnTo>
                    <a:pt x="985469" y="2419591"/>
                  </a:lnTo>
                  <a:lnTo>
                    <a:pt x="986231" y="2418804"/>
                  </a:lnTo>
                  <a:lnTo>
                    <a:pt x="986790" y="2417788"/>
                  </a:lnTo>
                  <a:lnTo>
                    <a:pt x="990765" y="2360968"/>
                  </a:lnTo>
                  <a:close/>
                </a:path>
                <a:path w="1728470" h="2851150">
                  <a:moveTo>
                    <a:pt x="1086040" y="2596731"/>
                  </a:moveTo>
                  <a:lnTo>
                    <a:pt x="1085011" y="2593733"/>
                  </a:lnTo>
                  <a:lnTo>
                    <a:pt x="1083449" y="2592501"/>
                  </a:lnTo>
                  <a:lnTo>
                    <a:pt x="1078953" y="2592197"/>
                  </a:lnTo>
                  <a:lnTo>
                    <a:pt x="1076667" y="2594165"/>
                  </a:lnTo>
                  <a:lnTo>
                    <a:pt x="1074000" y="2632176"/>
                  </a:lnTo>
                  <a:lnTo>
                    <a:pt x="1032903" y="2515565"/>
                  </a:lnTo>
                  <a:lnTo>
                    <a:pt x="1030249" y="2514346"/>
                  </a:lnTo>
                  <a:lnTo>
                    <a:pt x="1025347" y="2516060"/>
                  </a:lnTo>
                  <a:lnTo>
                    <a:pt x="1024051" y="2518791"/>
                  </a:lnTo>
                  <a:lnTo>
                    <a:pt x="1024915" y="2521267"/>
                  </a:lnTo>
                  <a:lnTo>
                    <a:pt x="1064755" y="2634640"/>
                  </a:lnTo>
                  <a:lnTo>
                    <a:pt x="1038682" y="2607081"/>
                  </a:lnTo>
                  <a:lnTo>
                    <a:pt x="1035672" y="2607005"/>
                  </a:lnTo>
                  <a:lnTo>
                    <a:pt x="1031849" y="2610612"/>
                  </a:lnTo>
                  <a:lnTo>
                    <a:pt x="1031748" y="2613596"/>
                  </a:lnTo>
                  <a:lnTo>
                    <a:pt x="1071981" y="2656116"/>
                  </a:lnTo>
                  <a:lnTo>
                    <a:pt x="1073124" y="2656713"/>
                  </a:lnTo>
                  <a:lnTo>
                    <a:pt x="1074381" y="2657932"/>
                  </a:lnTo>
                  <a:lnTo>
                    <a:pt x="1076223" y="2658503"/>
                  </a:lnTo>
                  <a:lnTo>
                    <a:pt x="1079258" y="2657437"/>
                  </a:lnTo>
                  <a:lnTo>
                    <a:pt x="1080211" y="2656484"/>
                  </a:lnTo>
                  <a:lnTo>
                    <a:pt x="1080731" y="2655354"/>
                  </a:lnTo>
                  <a:lnTo>
                    <a:pt x="1081493" y="2654566"/>
                  </a:lnTo>
                  <a:lnTo>
                    <a:pt x="1082052" y="2653550"/>
                  </a:lnTo>
                  <a:lnTo>
                    <a:pt x="1086040" y="2596731"/>
                  </a:lnTo>
                  <a:close/>
                </a:path>
                <a:path w="1728470" h="2851150">
                  <a:moveTo>
                    <a:pt x="1728431" y="2797657"/>
                  </a:moveTo>
                  <a:lnTo>
                    <a:pt x="1726882" y="2792704"/>
                  </a:lnTo>
                  <a:lnTo>
                    <a:pt x="1724202" y="2791307"/>
                  </a:lnTo>
                  <a:lnTo>
                    <a:pt x="1721700" y="2792095"/>
                  </a:lnTo>
                  <a:lnTo>
                    <a:pt x="1607032" y="2827985"/>
                  </a:lnTo>
                  <a:lnTo>
                    <a:pt x="1635455" y="2802877"/>
                  </a:lnTo>
                  <a:lnTo>
                    <a:pt x="1635645" y="2799867"/>
                  </a:lnTo>
                  <a:lnTo>
                    <a:pt x="1632165" y="2795930"/>
                  </a:lnTo>
                  <a:lnTo>
                    <a:pt x="1629194" y="2795727"/>
                  </a:lnTo>
                  <a:lnTo>
                    <a:pt x="1585315" y="2834462"/>
                  </a:lnTo>
                  <a:lnTo>
                    <a:pt x="1584667" y="2835579"/>
                  </a:lnTo>
                  <a:lnTo>
                    <a:pt x="1583410" y="2836799"/>
                  </a:lnTo>
                  <a:lnTo>
                    <a:pt x="1582775" y="2838615"/>
                  </a:lnTo>
                  <a:lnTo>
                    <a:pt x="1583740" y="2841688"/>
                  </a:lnTo>
                  <a:lnTo>
                    <a:pt x="1584642" y="2842666"/>
                  </a:lnTo>
                  <a:lnTo>
                    <a:pt x="1585772" y="2843225"/>
                  </a:lnTo>
                  <a:lnTo>
                    <a:pt x="1586522" y="2844038"/>
                  </a:lnTo>
                  <a:lnTo>
                    <a:pt x="1587525" y="2844622"/>
                  </a:lnTo>
                  <a:lnTo>
                    <a:pt x="1644167" y="2850565"/>
                  </a:lnTo>
                  <a:lnTo>
                    <a:pt x="1647202" y="2849651"/>
                  </a:lnTo>
                  <a:lnTo>
                    <a:pt x="1648472" y="2848140"/>
                  </a:lnTo>
                  <a:lnTo>
                    <a:pt x="1648942" y="2843644"/>
                  </a:lnTo>
                  <a:lnTo>
                    <a:pt x="1647050" y="2841294"/>
                  </a:lnTo>
                  <a:lnTo>
                    <a:pt x="1609153" y="2837319"/>
                  </a:lnTo>
                  <a:lnTo>
                    <a:pt x="1727123" y="2800273"/>
                  </a:lnTo>
                  <a:lnTo>
                    <a:pt x="1728431" y="2797657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605885" y="6068025"/>
              <a:ext cx="139357" cy="7009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884949" y="5960583"/>
              <a:ext cx="139357" cy="7009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49046" y="5851132"/>
              <a:ext cx="139344" cy="70091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410015" y="5739983"/>
              <a:ext cx="139357" cy="70091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680226" y="5636225"/>
              <a:ext cx="139357" cy="70091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934498" y="5535381"/>
              <a:ext cx="139357" cy="70103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206059" y="5418340"/>
              <a:ext cx="139357" cy="7009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9475637" y="5321322"/>
              <a:ext cx="139357" cy="70091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743045" y="5217286"/>
              <a:ext cx="139357" cy="7009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017960" y="6141069"/>
              <a:ext cx="1217448" cy="2598432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017372" y="5103135"/>
              <a:ext cx="139357" cy="70091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0307104" y="4604956"/>
              <a:ext cx="1261110" cy="460375"/>
            </a:xfrm>
            <a:custGeom>
              <a:avLst/>
              <a:gdLst/>
              <a:ahLst/>
              <a:cxnLst/>
              <a:rect l="l" t="t" r="r" b="b"/>
              <a:pathLst>
                <a:path w="1261109" h="460375">
                  <a:moveTo>
                    <a:pt x="144932" y="405574"/>
                  </a:moveTo>
                  <a:lnTo>
                    <a:pt x="143294" y="400634"/>
                  </a:lnTo>
                  <a:lnTo>
                    <a:pt x="140589" y="399288"/>
                  </a:lnTo>
                  <a:lnTo>
                    <a:pt x="138099" y="400113"/>
                  </a:lnTo>
                  <a:lnTo>
                    <a:pt x="24066" y="437997"/>
                  </a:lnTo>
                  <a:lnTo>
                    <a:pt x="52070" y="412394"/>
                  </a:lnTo>
                  <a:lnTo>
                    <a:pt x="52184" y="409384"/>
                  </a:lnTo>
                  <a:lnTo>
                    <a:pt x="48653" y="405498"/>
                  </a:lnTo>
                  <a:lnTo>
                    <a:pt x="45669" y="405358"/>
                  </a:lnTo>
                  <a:lnTo>
                    <a:pt x="2451" y="444842"/>
                  </a:lnTo>
                  <a:lnTo>
                    <a:pt x="1841" y="445973"/>
                  </a:lnTo>
                  <a:lnTo>
                    <a:pt x="609" y="447217"/>
                  </a:lnTo>
                  <a:lnTo>
                    <a:pt x="0" y="449046"/>
                  </a:lnTo>
                  <a:lnTo>
                    <a:pt x="1016" y="452107"/>
                  </a:lnTo>
                  <a:lnTo>
                    <a:pt x="1943" y="453059"/>
                  </a:lnTo>
                  <a:lnTo>
                    <a:pt x="3073" y="453605"/>
                  </a:lnTo>
                  <a:lnTo>
                    <a:pt x="3848" y="454393"/>
                  </a:lnTo>
                  <a:lnTo>
                    <a:pt x="4864" y="454964"/>
                  </a:lnTo>
                  <a:lnTo>
                    <a:pt x="61595" y="459930"/>
                  </a:lnTo>
                  <a:lnTo>
                    <a:pt x="64604" y="458965"/>
                  </a:lnTo>
                  <a:lnTo>
                    <a:pt x="65862" y="457428"/>
                  </a:lnTo>
                  <a:lnTo>
                    <a:pt x="66255" y="452920"/>
                  </a:lnTo>
                  <a:lnTo>
                    <a:pt x="64312" y="450608"/>
                  </a:lnTo>
                  <a:lnTo>
                    <a:pt x="26352" y="447281"/>
                  </a:lnTo>
                  <a:lnTo>
                    <a:pt x="143662" y="408203"/>
                  </a:lnTo>
                  <a:lnTo>
                    <a:pt x="144932" y="405574"/>
                  </a:lnTo>
                  <a:close/>
                </a:path>
                <a:path w="1261109" h="460375">
                  <a:moveTo>
                    <a:pt x="428205" y="305333"/>
                  </a:moveTo>
                  <a:lnTo>
                    <a:pt x="426567" y="300393"/>
                  </a:lnTo>
                  <a:lnTo>
                    <a:pt x="423862" y="299046"/>
                  </a:lnTo>
                  <a:lnTo>
                    <a:pt x="421373" y="299872"/>
                  </a:lnTo>
                  <a:lnTo>
                    <a:pt x="307340" y="337756"/>
                  </a:lnTo>
                  <a:lnTo>
                    <a:pt x="335343" y="312153"/>
                  </a:lnTo>
                  <a:lnTo>
                    <a:pt x="335457" y="309130"/>
                  </a:lnTo>
                  <a:lnTo>
                    <a:pt x="331927" y="305257"/>
                  </a:lnTo>
                  <a:lnTo>
                    <a:pt x="328942" y="305117"/>
                  </a:lnTo>
                  <a:lnTo>
                    <a:pt x="285737" y="344601"/>
                  </a:lnTo>
                  <a:lnTo>
                    <a:pt x="285115" y="345732"/>
                  </a:lnTo>
                  <a:lnTo>
                    <a:pt x="283883" y="346964"/>
                  </a:lnTo>
                  <a:lnTo>
                    <a:pt x="283273" y="348805"/>
                  </a:lnTo>
                  <a:lnTo>
                    <a:pt x="284289" y="351853"/>
                  </a:lnTo>
                  <a:lnTo>
                    <a:pt x="285216" y="352818"/>
                  </a:lnTo>
                  <a:lnTo>
                    <a:pt x="286346" y="353352"/>
                  </a:lnTo>
                  <a:lnTo>
                    <a:pt x="287121" y="354152"/>
                  </a:lnTo>
                  <a:lnTo>
                    <a:pt x="288137" y="354723"/>
                  </a:lnTo>
                  <a:lnTo>
                    <a:pt x="344868" y="359689"/>
                  </a:lnTo>
                  <a:lnTo>
                    <a:pt x="347878" y="358724"/>
                  </a:lnTo>
                  <a:lnTo>
                    <a:pt x="349135" y="357174"/>
                  </a:lnTo>
                  <a:lnTo>
                    <a:pt x="349529" y="352679"/>
                  </a:lnTo>
                  <a:lnTo>
                    <a:pt x="347586" y="350367"/>
                  </a:lnTo>
                  <a:lnTo>
                    <a:pt x="309626" y="347040"/>
                  </a:lnTo>
                  <a:lnTo>
                    <a:pt x="426935" y="307962"/>
                  </a:lnTo>
                  <a:lnTo>
                    <a:pt x="428205" y="305333"/>
                  </a:lnTo>
                  <a:close/>
                </a:path>
                <a:path w="1261109" h="460375">
                  <a:moveTo>
                    <a:pt x="686104" y="208432"/>
                  </a:moveTo>
                  <a:lnTo>
                    <a:pt x="684479" y="203492"/>
                  </a:lnTo>
                  <a:lnTo>
                    <a:pt x="681774" y="202145"/>
                  </a:lnTo>
                  <a:lnTo>
                    <a:pt x="679284" y="202971"/>
                  </a:lnTo>
                  <a:lnTo>
                    <a:pt x="565251" y="240842"/>
                  </a:lnTo>
                  <a:lnTo>
                    <a:pt x="593242" y="215252"/>
                  </a:lnTo>
                  <a:lnTo>
                    <a:pt x="593369" y="212229"/>
                  </a:lnTo>
                  <a:lnTo>
                    <a:pt x="589826" y="208356"/>
                  </a:lnTo>
                  <a:lnTo>
                    <a:pt x="586854" y="208216"/>
                  </a:lnTo>
                  <a:lnTo>
                    <a:pt x="543636" y="247700"/>
                  </a:lnTo>
                  <a:lnTo>
                    <a:pt x="543026" y="248831"/>
                  </a:lnTo>
                  <a:lnTo>
                    <a:pt x="541794" y="250063"/>
                  </a:lnTo>
                  <a:lnTo>
                    <a:pt x="541185" y="251904"/>
                  </a:lnTo>
                  <a:lnTo>
                    <a:pt x="542188" y="254952"/>
                  </a:lnTo>
                  <a:lnTo>
                    <a:pt x="543115" y="255917"/>
                  </a:lnTo>
                  <a:lnTo>
                    <a:pt x="544258" y="256451"/>
                  </a:lnTo>
                  <a:lnTo>
                    <a:pt x="545033" y="257251"/>
                  </a:lnTo>
                  <a:lnTo>
                    <a:pt x="546036" y="257810"/>
                  </a:lnTo>
                  <a:lnTo>
                    <a:pt x="602780" y="262775"/>
                  </a:lnTo>
                  <a:lnTo>
                    <a:pt x="605790" y="261810"/>
                  </a:lnTo>
                  <a:lnTo>
                    <a:pt x="607047" y="260273"/>
                  </a:lnTo>
                  <a:lnTo>
                    <a:pt x="607428" y="255778"/>
                  </a:lnTo>
                  <a:lnTo>
                    <a:pt x="605485" y="253466"/>
                  </a:lnTo>
                  <a:lnTo>
                    <a:pt x="567524" y="250139"/>
                  </a:lnTo>
                  <a:lnTo>
                    <a:pt x="684834" y="211061"/>
                  </a:lnTo>
                  <a:lnTo>
                    <a:pt x="686104" y="208432"/>
                  </a:lnTo>
                  <a:close/>
                </a:path>
                <a:path w="1261109" h="460375">
                  <a:moveTo>
                    <a:pt x="934021" y="115570"/>
                  </a:moveTo>
                  <a:lnTo>
                    <a:pt x="932383" y="110629"/>
                  </a:lnTo>
                  <a:lnTo>
                    <a:pt x="929678" y="109283"/>
                  </a:lnTo>
                  <a:lnTo>
                    <a:pt x="927188" y="110109"/>
                  </a:lnTo>
                  <a:lnTo>
                    <a:pt x="813155" y="147993"/>
                  </a:lnTo>
                  <a:lnTo>
                    <a:pt x="841159" y="122389"/>
                  </a:lnTo>
                  <a:lnTo>
                    <a:pt x="841273" y="119367"/>
                  </a:lnTo>
                  <a:lnTo>
                    <a:pt x="837742" y="115493"/>
                  </a:lnTo>
                  <a:lnTo>
                    <a:pt x="834758" y="115354"/>
                  </a:lnTo>
                  <a:lnTo>
                    <a:pt x="791552" y="154838"/>
                  </a:lnTo>
                  <a:lnTo>
                    <a:pt x="790930" y="155968"/>
                  </a:lnTo>
                  <a:lnTo>
                    <a:pt x="789698" y="157200"/>
                  </a:lnTo>
                  <a:lnTo>
                    <a:pt x="789089" y="159042"/>
                  </a:lnTo>
                  <a:lnTo>
                    <a:pt x="790105" y="162090"/>
                  </a:lnTo>
                  <a:lnTo>
                    <a:pt x="791032" y="163055"/>
                  </a:lnTo>
                  <a:lnTo>
                    <a:pt x="792162" y="163588"/>
                  </a:lnTo>
                  <a:lnTo>
                    <a:pt x="792937" y="164388"/>
                  </a:lnTo>
                  <a:lnTo>
                    <a:pt x="793953" y="164960"/>
                  </a:lnTo>
                  <a:lnTo>
                    <a:pt x="850684" y="169926"/>
                  </a:lnTo>
                  <a:lnTo>
                    <a:pt x="853694" y="168960"/>
                  </a:lnTo>
                  <a:lnTo>
                    <a:pt x="854951" y="167411"/>
                  </a:lnTo>
                  <a:lnTo>
                    <a:pt x="855345" y="162915"/>
                  </a:lnTo>
                  <a:lnTo>
                    <a:pt x="853401" y="160604"/>
                  </a:lnTo>
                  <a:lnTo>
                    <a:pt x="815441" y="157276"/>
                  </a:lnTo>
                  <a:lnTo>
                    <a:pt x="932751" y="118198"/>
                  </a:lnTo>
                  <a:lnTo>
                    <a:pt x="934021" y="115570"/>
                  </a:lnTo>
                  <a:close/>
                </a:path>
                <a:path w="1261109" h="460375">
                  <a:moveTo>
                    <a:pt x="977049" y="214541"/>
                  </a:moveTo>
                  <a:lnTo>
                    <a:pt x="976096" y="211467"/>
                  </a:lnTo>
                  <a:lnTo>
                    <a:pt x="975182" y="210489"/>
                  </a:lnTo>
                  <a:lnTo>
                    <a:pt x="974064" y="209931"/>
                  </a:lnTo>
                  <a:lnTo>
                    <a:pt x="973315" y="209130"/>
                  </a:lnTo>
                  <a:lnTo>
                    <a:pt x="972299" y="208546"/>
                  </a:lnTo>
                  <a:lnTo>
                    <a:pt x="915657" y="202590"/>
                  </a:lnTo>
                  <a:lnTo>
                    <a:pt x="912634" y="203504"/>
                  </a:lnTo>
                  <a:lnTo>
                    <a:pt x="911364" y="205028"/>
                  </a:lnTo>
                  <a:lnTo>
                    <a:pt x="910894" y="209524"/>
                  </a:lnTo>
                  <a:lnTo>
                    <a:pt x="912774" y="211861"/>
                  </a:lnTo>
                  <a:lnTo>
                    <a:pt x="950671" y="215849"/>
                  </a:lnTo>
                  <a:lnTo>
                    <a:pt x="832700" y="252882"/>
                  </a:lnTo>
                  <a:lnTo>
                    <a:pt x="831392" y="255498"/>
                  </a:lnTo>
                  <a:lnTo>
                    <a:pt x="832942" y="260464"/>
                  </a:lnTo>
                  <a:lnTo>
                    <a:pt x="835621" y="261861"/>
                  </a:lnTo>
                  <a:lnTo>
                    <a:pt x="838136" y="261073"/>
                  </a:lnTo>
                  <a:lnTo>
                    <a:pt x="952804" y="225171"/>
                  </a:lnTo>
                  <a:lnTo>
                    <a:pt x="924369" y="250278"/>
                  </a:lnTo>
                  <a:lnTo>
                    <a:pt x="924179" y="253301"/>
                  </a:lnTo>
                  <a:lnTo>
                    <a:pt x="927658" y="257238"/>
                  </a:lnTo>
                  <a:lnTo>
                    <a:pt x="930630" y="257429"/>
                  </a:lnTo>
                  <a:lnTo>
                    <a:pt x="974521" y="218706"/>
                  </a:lnTo>
                  <a:lnTo>
                    <a:pt x="975169" y="217576"/>
                  </a:lnTo>
                  <a:lnTo>
                    <a:pt x="976426" y="216357"/>
                  </a:lnTo>
                  <a:lnTo>
                    <a:pt x="977049" y="214541"/>
                  </a:lnTo>
                  <a:close/>
                </a:path>
                <a:path w="1261109" h="460375">
                  <a:moveTo>
                    <a:pt x="1205090" y="6286"/>
                  </a:moveTo>
                  <a:lnTo>
                    <a:pt x="1203452" y="1346"/>
                  </a:lnTo>
                  <a:lnTo>
                    <a:pt x="1200759" y="0"/>
                  </a:lnTo>
                  <a:lnTo>
                    <a:pt x="1198257" y="825"/>
                  </a:lnTo>
                  <a:lnTo>
                    <a:pt x="1084224" y="38696"/>
                  </a:lnTo>
                  <a:lnTo>
                    <a:pt x="1112227" y="13106"/>
                  </a:lnTo>
                  <a:lnTo>
                    <a:pt x="1112354" y="10083"/>
                  </a:lnTo>
                  <a:lnTo>
                    <a:pt x="1108811" y="6210"/>
                  </a:lnTo>
                  <a:lnTo>
                    <a:pt x="1105839" y="6070"/>
                  </a:lnTo>
                  <a:lnTo>
                    <a:pt x="1062621" y="45554"/>
                  </a:lnTo>
                  <a:lnTo>
                    <a:pt x="1061999" y="46685"/>
                  </a:lnTo>
                  <a:lnTo>
                    <a:pt x="1060767" y="47917"/>
                  </a:lnTo>
                  <a:lnTo>
                    <a:pt x="1060170" y="49758"/>
                  </a:lnTo>
                  <a:lnTo>
                    <a:pt x="1061173" y="52806"/>
                  </a:lnTo>
                  <a:lnTo>
                    <a:pt x="1062101" y="53771"/>
                  </a:lnTo>
                  <a:lnTo>
                    <a:pt x="1063231" y="54305"/>
                  </a:lnTo>
                  <a:lnTo>
                    <a:pt x="1064006" y="55092"/>
                  </a:lnTo>
                  <a:lnTo>
                    <a:pt x="1065022" y="55664"/>
                  </a:lnTo>
                  <a:lnTo>
                    <a:pt x="1121752" y="60629"/>
                  </a:lnTo>
                  <a:lnTo>
                    <a:pt x="1124762" y="59664"/>
                  </a:lnTo>
                  <a:lnTo>
                    <a:pt x="1126020" y="58127"/>
                  </a:lnTo>
                  <a:lnTo>
                    <a:pt x="1126413" y="53632"/>
                  </a:lnTo>
                  <a:lnTo>
                    <a:pt x="1124470" y="51320"/>
                  </a:lnTo>
                  <a:lnTo>
                    <a:pt x="1086510" y="47993"/>
                  </a:lnTo>
                  <a:lnTo>
                    <a:pt x="1203820" y="8915"/>
                  </a:lnTo>
                  <a:lnTo>
                    <a:pt x="1205090" y="6286"/>
                  </a:lnTo>
                  <a:close/>
                </a:path>
                <a:path w="1261109" h="460375">
                  <a:moveTo>
                    <a:pt x="1260487" y="139509"/>
                  </a:moveTo>
                  <a:lnTo>
                    <a:pt x="1259954" y="136334"/>
                  </a:lnTo>
                  <a:lnTo>
                    <a:pt x="1259179" y="135242"/>
                  </a:lnTo>
                  <a:lnTo>
                    <a:pt x="1258138" y="134543"/>
                  </a:lnTo>
                  <a:lnTo>
                    <a:pt x="1257503" y="133642"/>
                  </a:lnTo>
                  <a:lnTo>
                    <a:pt x="1256588" y="132930"/>
                  </a:lnTo>
                  <a:lnTo>
                    <a:pt x="1201267" y="119405"/>
                  </a:lnTo>
                  <a:lnTo>
                    <a:pt x="1198143" y="119900"/>
                  </a:lnTo>
                  <a:lnTo>
                    <a:pt x="1196682" y="121234"/>
                  </a:lnTo>
                  <a:lnTo>
                    <a:pt x="1195603" y="125628"/>
                  </a:lnTo>
                  <a:lnTo>
                    <a:pt x="1197165" y="128206"/>
                  </a:lnTo>
                  <a:lnTo>
                    <a:pt x="1234186" y="137261"/>
                  </a:lnTo>
                  <a:lnTo>
                    <a:pt x="1112291" y="158076"/>
                  </a:lnTo>
                  <a:lnTo>
                    <a:pt x="1110640" y="160489"/>
                  </a:lnTo>
                  <a:lnTo>
                    <a:pt x="1111516" y="165608"/>
                  </a:lnTo>
                  <a:lnTo>
                    <a:pt x="1113980" y="167347"/>
                  </a:lnTo>
                  <a:lnTo>
                    <a:pt x="1116571" y="166916"/>
                  </a:lnTo>
                  <a:lnTo>
                    <a:pt x="1235024" y="146786"/>
                  </a:lnTo>
                  <a:lnTo>
                    <a:pt x="1203477" y="167830"/>
                  </a:lnTo>
                  <a:lnTo>
                    <a:pt x="1202893" y="170789"/>
                  </a:lnTo>
                  <a:lnTo>
                    <a:pt x="1205788" y="175158"/>
                  </a:lnTo>
                  <a:lnTo>
                    <a:pt x="1208722" y="175755"/>
                  </a:lnTo>
                  <a:lnTo>
                    <a:pt x="1257427" y="143294"/>
                  </a:lnTo>
                  <a:lnTo>
                    <a:pt x="1258214" y="142265"/>
                  </a:lnTo>
                  <a:lnTo>
                    <a:pt x="1259624" y="141236"/>
                  </a:lnTo>
                  <a:lnTo>
                    <a:pt x="1260487" y="139509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0877045" y="4898318"/>
              <a:ext cx="139344" cy="70091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0597981" y="5005754"/>
              <a:ext cx="139357" cy="7009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333884" y="5115216"/>
              <a:ext cx="139357" cy="7007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0072914" y="5226354"/>
              <a:ext cx="139357" cy="70091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9802705" y="5330125"/>
              <a:ext cx="139357" cy="70078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9548432" y="5430950"/>
              <a:ext cx="139357" cy="7009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9276858" y="5548002"/>
              <a:ext cx="139357" cy="7009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9007280" y="5645026"/>
              <a:ext cx="139357" cy="7009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8739886" y="5749057"/>
              <a:ext cx="139344" cy="70091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8465559" y="5863208"/>
              <a:ext cx="139357" cy="70091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381151" y="5971552"/>
              <a:ext cx="934085" cy="351155"/>
            </a:xfrm>
            <a:custGeom>
              <a:avLst/>
              <a:gdLst/>
              <a:ahLst/>
              <a:cxnLst/>
              <a:rect l="l" t="t" r="r" b="b"/>
              <a:pathLst>
                <a:path w="934084" h="351154">
                  <a:moveTo>
                    <a:pt x="144919" y="300901"/>
                  </a:moveTo>
                  <a:lnTo>
                    <a:pt x="143916" y="297840"/>
                  </a:lnTo>
                  <a:lnTo>
                    <a:pt x="142989" y="296887"/>
                  </a:lnTo>
                  <a:lnTo>
                    <a:pt x="141846" y="296341"/>
                  </a:lnTo>
                  <a:lnTo>
                    <a:pt x="141071" y="295567"/>
                  </a:lnTo>
                  <a:lnTo>
                    <a:pt x="140068" y="294995"/>
                  </a:lnTo>
                  <a:lnTo>
                    <a:pt x="83324" y="290017"/>
                  </a:lnTo>
                  <a:lnTo>
                    <a:pt x="80314" y="290982"/>
                  </a:lnTo>
                  <a:lnTo>
                    <a:pt x="79057" y="292519"/>
                  </a:lnTo>
                  <a:lnTo>
                    <a:pt x="78676" y="297027"/>
                  </a:lnTo>
                  <a:lnTo>
                    <a:pt x="80619" y="299339"/>
                  </a:lnTo>
                  <a:lnTo>
                    <a:pt x="118579" y="302666"/>
                  </a:lnTo>
                  <a:lnTo>
                    <a:pt x="1270" y="341744"/>
                  </a:lnTo>
                  <a:lnTo>
                    <a:pt x="0" y="344373"/>
                  </a:lnTo>
                  <a:lnTo>
                    <a:pt x="1625" y="349313"/>
                  </a:lnTo>
                  <a:lnTo>
                    <a:pt x="4330" y="350659"/>
                  </a:lnTo>
                  <a:lnTo>
                    <a:pt x="6819" y="349834"/>
                  </a:lnTo>
                  <a:lnTo>
                    <a:pt x="120853" y="311962"/>
                  </a:lnTo>
                  <a:lnTo>
                    <a:pt x="92862" y="337553"/>
                  </a:lnTo>
                  <a:lnTo>
                    <a:pt x="92735" y="340575"/>
                  </a:lnTo>
                  <a:lnTo>
                    <a:pt x="96278" y="344449"/>
                  </a:lnTo>
                  <a:lnTo>
                    <a:pt x="99250" y="344589"/>
                  </a:lnTo>
                  <a:lnTo>
                    <a:pt x="142468" y="305117"/>
                  </a:lnTo>
                  <a:lnTo>
                    <a:pt x="143078" y="303974"/>
                  </a:lnTo>
                  <a:lnTo>
                    <a:pt x="144322" y="302729"/>
                  </a:lnTo>
                  <a:lnTo>
                    <a:pt x="144919" y="300901"/>
                  </a:lnTo>
                  <a:close/>
                </a:path>
                <a:path w="934084" h="351154">
                  <a:moveTo>
                    <a:pt x="392836" y="208026"/>
                  </a:moveTo>
                  <a:lnTo>
                    <a:pt x="391820" y="204965"/>
                  </a:lnTo>
                  <a:lnTo>
                    <a:pt x="390893" y="204012"/>
                  </a:lnTo>
                  <a:lnTo>
                    <a:pt x="389763" y="203466"/>
                  </a:lnTo>
                  <a:lnTo>
                    <a:pt x="388988" y="202692"/>
                  </a:lnTo>
                  <a:lnTo>
                    <a:pt x="387972" y="202120"/>
                  </a:lnTo>
                  <a:lnTo>
                    <a:pt x="331241" y="197142"/>
                  </a:lnTo>
                  <a:lnTo>
                    <a:pt x="328231" y="198107"/>
                  </a:lnTo>
                  <a:lnTo>
                    <a:pt x="326974" y="199644"/>
                  </a:lnTo>
                  <a:lnTo>
                    <a:pt x="326580" y="204165"/>
                  </a:lnTo>
                  <a:lnTo>
                    <a:pt x="328523" y="206463"/>
                  </a:lnTo>
                  <a:lnTo>
                    <a:pt x="366483" y="209791"/>
                  </a:lnTo>
                  <a:lnTo>
                    <a:pt x="249174" y="248869"/>
                  </a:lnTo>
                  <a:lnTo>
                    <a:pt x="247904" y="251498"/>
                  </a:lnTo>
                  <a:lnTo>
                    <a:pt x="249542" y="256438"/>
                  </a:lnTo>
                  <a:lnTo>
                    <a:pt x="252247" y="257784"/>
                  </a:lnTo>
                  <a:lnTo>
                    <a:pt x="254736" y="256959"/>
                  </a:lnTo>
                  <a:lnTo>
                    <a:pt x="368769" y="219087"/>
                  </a:lnTo>
                  <a:lnTo>
                    <a:pt x="340766" y="244678"/>
                  </a:lnTo>
                  <a:lnTo>
                    <a:pt x="340652" y="247700"/>
                  </a:lnTo>
                  <a:lnTo>
                    <a:pt x="344182" y="251574"/>
                  </a:lnTo>
                  <a:lnTo>
                    <a:pt x="347167" y="251714"/>
                  </a:lnTo>
                  <a:lnTo>
                    <a:pt x="390372" y="212242"/>
                  </a:lnTo>
                  <a:lnTo>
                    <a:pt x="390994" y="211099"/>
                  </a:lnTo>
                  <a:lnTo>
                    <a:pt x="392226" y="209854"/>
                  </a:lnTo>
                  <a:lnTo>
                    <a:pt x="392836" y="208026"/>
                  </a:lnTo>
                  <a:close/>
                </a:path>
                <a:path w="934084" h="351154">
                  <a:moveTo>
                    <a:pt x="650735" y="111137"/>
                  </a:moveTo>
                  <a:lnTo>
                    <a:pt x="649732" y="108077"/>
                  </a:lnTo>
                  <a:lnTo>
                    <a:pt x="648804" y="107124"/>
                  </a:lnTo>
                  <a:lnTo>
                    <a:pt x="647661" y="106578"/>
                  </a:lnTo>
                  <a:lnTo>
                    <a:pt x="646887" y="105803"/>
                  </a:lnTo>
                  <a:lnTo>
                    <a:pt x="645883" y="105232"/>
                  </a:lnTo>
                  <a:lnTo>
                    <a:pt x="589140" y="100253"/>
                  </a:lnTo>
                  <a:lnTo>
                    <a:pt x="586130" y="101219"/>
                  </a:lnTo>
                  <a:lnTo>
                    <a:pt x="584873" y="102755"/>
                  </a:lnTo>
                  <a:lnTo>
                    <a:pt x="584492" y="107264"/>
                  </a:lnTo>
                  <a:lnTo>
                    <a:pt x="586435" y="109575"/>
                  </a:lnTo>
                  <a:lnTo>
                    <a:pt x="624395" y="112903"/>
                  </a:lnTo>
                  <a:lnTo>
                    <a:pt x="507085" y="151980"/>
                  </a:lnTo>
                  <a:lnTo>
                    <a:pt x="505815" y="154609"/>
                  </a:lnTo>
                  <a:lnTo>
                    <a:pt x="507441" y="159550"/>
                  </a:lnTo>
                  <a:lnTo>
                    <a:pt x="510146" y="160896"/>
                  </a:lnTo>
                  <a:lnTo>
                    <a:pt x="512635" y="160070"/>
                  </a:lnTo>
                  <a:lnTo>
                    <a:pt x="626668" y="122199"/>
                  </a:lnTo>
                  <a:lnTo>
                    <a:pt x="598678" y="147789"/>
                  </a:lnTo>
                  <a:lnTo>
                    <a:pt x="598551" y="150812"/>
                  </a:lnTo>
                  <a:lnTo>
                    <a:pt x="602094" y="154686"/>
                  </a:lnTo>
                  <a:lnTo>
                    <a:pt x="605066" y="154825"/>
                  </a:lnTo>
                  <a:lnTo>
                    <a:pt x="648284" y="115341"/>
                  </a:lnTo>
                  <a:lnTo>
                    <a:pt x="648893" y="114211"/>
                  </a:lnTo>
                  <a:lnTo>
                    <a:pt x="650138" y="112966"/>
                  </a:lnTo>
                  <a:lnTo>
                    <a:pt x="650735" y="111137"/>
                  </a:lnTo>
                  <a:close/>
                </a:path>
                <a:path w="934084" h="351154">
                  <a:moveTo>
                    <a:pt x="934008" y="10883"/>
                  </a:moveTo>
                  <a:lnTo>
                    <a:pt x="933005" y="7823"/>
                  </a:lnTo>
                  <a:lnTo>
                    <a:pt x="932078" y="6870"/>
                  </a:lnTo>
                  <a:lnTo>
                    <a:pt x="930935" y="6337"/>
                  </a:lnTo>
                  <a:lnTo>
                    <a:pt x="930160" y="5549"/>
                  </a:lnTo>
                  <a:lnTo>
                    <a:pt x="929157" y="4978"/>
                  </a:lnTo>
                  <a:lnTo>
                    <a:pt x="872426" y="0"/>
                  </a:lnTo>
                  <a:lnTo>
                    <a:pt x="869403" y="965"/>
                  </a:lnTo>
                  <a:lnTo>
                    <a:pt x="868159" y="2514"/>
                  </a:lnTo>
                  <a:lnTo>
                    <a:pt x="867765" y="7023"/>
                  </a:lnTo>
                  <a:lnTo>
                    <a:pt x="869708" y="9321"/>
                  </a:lnTo>
                  <a:lnTo>
                    <a:pt x="907669" y="12649"/>
                  </a:lnTo>
                  <a:lnTo>
                    <a:pt x="790359" y="51727"/>
                  </a:lnTo>
                  <a:lnTo>
                    <a:pt x="789089" y="54356"/>
                  </a:lnTo>
                  <a:lnTo>
                    <a:pt x="790714" y="59296"/>
                  </a:lnTo>
                  <a:lnTo>
                    <a:pt x="793419" y="60642"/>
                  </a:lnTo>
                  <a:lnTo>
                    <a:pt x="795921" y="59817"/>
                  </a:lnTo>
                  <a:lnTo>
                    <a:pt x="909955" y="21945"/>
                  </a:lnTo>
                  <a:lnTo>
                    <a:pt x="881951" y="47536"/>
                  </a:lnTo>
                  <a:lnTo>
                    <a:pt x="881824" y="50558"/>
                  </a:lnTo>
                  <a:lnTo>
                    <a:pt x="885367" y="54432"/>
                  </a:lnTo>
                  <a:lnTo>
                    <a:pt x="888339" y="54571"/>
                  </a:lnTo>
                  <a:lnTo>
                    <a:pt x="931557" y="15100"/>
                  </a:lnTo>
                  <a:lnTo>
                    <a:pt x="932180" y="13957"/>
                  </a:lnTo>
                  <a:lnTo>
                    <a:pt x="933411" y="12725"/>
                  </a:lnTo>
                  <a:lnTo>
                    <a:pt x="934008" y="10883"/>
                  </a:lnTo>
                  <a:close/>
                </a:path>
              </a:pathLst>
            </a:custGeom>
            <a:solidFill>
              <a:srgbClr val="26508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788460" y="4726876"/>
              <a:ext cx="1029335" cy="861694"/>
            </a:xfrm>
            <a:custGeom>
              <a:avLst/>
              <a:gdLst/>
              <a:ahLst/>
              <a:cxnLst/>
              <a:rect l="l" t="t" r="r" b="b"/>
              <a:pathLst>
                <a:path w="1029335" h="861695">
                  <a:moveTo>
                    <a:pt x="151282" y="69278"/>
                  </a:moveTo>
                  <a:lnTo>
                    <a:pt x="150710" y="68059"/>
                  </a:lnTo>
                  <a:lnTo>
                    <a:pt x="149821" y="67195"/>
                  </a:lnTo>
                  <a:lnTo>
                    <a:pt x="149339" y="66192"/>
                  </a:lnTo>
                  <a:lnTo>
                    <a:pt x="148564" y="65328"/>
                  </a:lnTo>
                  <a:lnTo>
                    <a:pt x="96456" y="42367"/>
                  </a:lnTo>
                  <a:lnTo>
                    <a:pt x="93294" y="42316"/>
                  </a:lnTo>
                  <a:lnTo>
                    <a:pt x="91605" y="43370"/>
                  </a:lnTo>
                  <a:lnTo>
                    <a:pt x="89776" y="47498"/>
                  </a:lnTo>
                  <a:lnTo>
                    <a:pt x="90868" y="50304"/>
                  </a:lnTo>
                  <a:lnTo>
                    <a:pt x="125742" y="65684"/>
                  </a:lnTo>
                  <a:lnTo>
                    <a:pt x="2095" y="64922"/>
                  </a:lnTo>
                  <a:lnTo>
                    <a:pt x="50" y="67005"/>
                  </a:lnTo>
                  <a:lnTo>
                    <a:pt x="0" y="72212"/>
                  </a:lnTo>
                  <a:lnTo>
                    <a:pt x="2133" y="74358"/>
                  </a:lnTo>
                  <a:lnTo>
                    <a:pt x="4762" y="74371"/>
                  </a:lnTo>
                  <a:lnTo>
                    <a:pt x="124917" y="75209"/>
                  </a:lnTo>
                  <a:lnTo>
                    <a:pt x="90182" y="90436"/>
                  </a:lnTo>
                  <a:lnTo>
                    <a:pt x="89090" y="93243"/>
                  </a:lnTo>
                  <a:lnTo>
                    <a:pt x="91186" y="98056"/>
                  </a:lnTo>
                  <a:lnTo>
                    <a:pt x="93954" y="99161"/>
                  </a:lnTo>
                  <a:lnTo>
                    <a:pt x="147574" y="75679"/>
                  </a:lnTo>
                  <a:lnTo>
                    <a:pt x="148526" y="74803"/>
                  </a:lnTo>
                  <a:lnTo>
                    <a:pt x="150088" y="74028"/>
                  </a:lnTo>
                  <a:lnTo>
                    <a:pt x="151257" y="72491"/>
                  </a:lnTo>
                  <a:lnTo>
                    <a:pt x="151282" y="69278"/>
                  </a:lnTo>
                  <a:close/>
                </a:path>
                <a:path w="1029335" h="861695">
                  <a:moveTo>
                    <a:pt x="293039" y="828878"/>
                  </a:moveTo>
                  <a:lnTo>
                    <a:pt x="292684" y="823683"/>
                  </a:lnTo>
                  <a:lnTo>
                    <a:pt x="290525" y="821728"/>
                  </a:lnTo>
                  <a:lnTo>
                    <a:pt x="167144" y="829906"/>
                  </a:lnTo>
                  <a:lnTo>
                    <a:pt x="201028" y="812469"/>
                  </a:lnTo>
                  <a:lnTo>
                    <a:pt x="201942" y="809599"/>
                  </a:lnTo>
                  <a:lnTo>
                    <a:pt x="199872" y="805586"/>
                  </a:lnTo>
                  <a:lnTo>
                    <a:pt x="198145" y="804621"/>
                  </a:lnTo>
                  <a:lnTo>
                    <a:pt x="194983" y="804875"/>
                  </a:lnTo>
                  <a:lnTo>
                    <a:pt x="144335" y="830910"/>
                  </a:lnTo>
                  <a:lnTo>
                    <a:pt x="143624" y="831824"/>
                  </a:lnTo>
                  <a:lnTo>
                    <a:pt x="143192" y="832840"/>
                  </a:lnTo>
                  <a:lnTo>
                    <a:pt x="142354" y="833767"/>
                  </a:lnTo>
                  <a:lnTo>
                    <a:pt x="141859" y="835012"/>
                  </a:lnTo>
                  <a:lnTo>
                    <a:pt x="142087" y="838225"/>
                  </a:lnTo>
                  <a:lnTo>
                    <a:pt x="143332" y="839685"/>
                  </a:lnTo>
                  <a:lnTo>
                    <a:pt x="144932" y="840371"/>
                  </a:lnTo>
                  <a:lnTo>
                    <a:pt x="145935" y="841184"/>
                  </a:lnTo>
                  <a:lnTo>
                    <a:pt x="200863" y="861402"/>
                  </a:lnTo>
                  <a:lnTo>
                    <a:pt x="203568" y="860158"/>
                  </a:lnTo>
                  <a:lnTo>
                    <a:pt x="205397" y="855218"/>
                  </a:lnTo>
                  <a:lnTo>
                    <a:pt x="204127" y="852474"/>
                  </a:lnTo>
                  <a:lnTo>
                    <a:pt x="168541" y="839368"/>
                  </a:lnTo>
                  <a:lnTo>
                    <a:pt x="288429" y="831329"/>
                  </a:lnTo>
                  <a:lnTo>
                    <a:pt x="291045" y="831138"/>
                  </a:lnTo>
                  <a:lnTo>
                    <a:pt x="293039" y="828878"/>
                  </a:lnTo>
                  <a:close/>
                </a:path>
                <a:path w="1029335" h="861695">
                  <a:moveTo>
                    <a:pt x="424192" y="55079"/>
                  </a:moveTo>
                  <a:lnTo>
                    <a:pt x="423621" y="53873"/>
                  </a:lnTo>
                  <a:lnTo>
                    <a:pt x="422732" y="52997"/>
                  </a:lnTo>
                  <a:lnTo>
                    <a:pt x="422249" y="52006"/>
                  </a:lnTo>
                  <a:lnTo>
                    <a:pt x="421474" y="51142"/>
                  </a:lnTo>
                  <a:lnTo>
                    <a:pt x="369366" y="28168"/>
                  </a:lnTo>
                  <a:lnTo>
                    <a:pt x="366204" y="28130"/>
                  </a:lnTo>
                  <a:lnTo>
                    <a:pt x="364515" y="29184"/>
                  </a:lnTo>
                  <a:lnTo>
                    <a:pt x="362686" y="33312"/>
                  </a:lnTo>
                  <a:lnTo>
                    <a:pt x="363778" y="36118"/>
                  </a:lnTo>
                  <a:lnTo>
                    <a:pt x="398653" y="51498"/>
                  </a:lnTo>
                  <a:lnTo>
                    <a:pt x="275005" y="50736"/>
                  </a:lnTo>
                  <a:lnTo>
                    <a:pt x="272961" y="52819"/>
                  </a:lnTo>
                  <a:lnTo>
                    <a:pt x="272923" y="58013"/>
                  </a:lnTo>
                  <a:lnTo>
                    <a:pt x="275043" y="60159"/>
                  </a:lnTo>
                  <a:lnTo>
                    <a:pt x="277672" y="60185"/>
                  </a:lnTo>
                  <a:lnTo>
                    <a:pt x="397827" y="61023"/>
                  </a:lnTo>
                  <a:lnTo>
                    <a:pt x="363093" y="76250"/>
                  </a:lnTo>
                  <a:lnTo>
                    <a:pt x="362000" y="79057"/>
                  </a:lnTo>
                  <a:lnTo>
                    <a:pt x="364096" y="83870"/>
                  </a:lnTo>
                  <a:lnTo>
                    <a:pt x="366864" y="84963"/>
                  </a:lnTo>
                  <a:lnTo>
                    <a:pt x="420484" y="61493"/>
                  </a:lnTo>
                  <a:lnTo>
                    <a:pt x="421436" y="60617"/>
                  </a:lnTo>
                  <a:lnTo>
                    <a:pt x="422998" y="59842"/>
                  </a:lnTo>
                  <a:lnTo>
                    <a:pt x="424167" y="58305"/>
                  </a:lnTo>
                  <a:lnTo>
                    <a:pt x="424192" y="55079"/>
                  </a:lnTo>
                  <a:close/>
                </a:path>
                <a:path w="1029335" h="861695">
                  <a:moveTo>
                    <a:pt x="532091" y="814298"/>
                  </a:moveTo>
                  <a:lnTo>
                    <a:pt x="531736" y="809104"/>
                  </a:lnTo>
                  <a:lnTo>
                    <a:pt x="529577" y="807148"/>
                  </a:lnTo>
                  <a:lnTo>
                    <a:pt x="406184" y="815314"/>
                  </a:lnTo>
                  <a:lnTo>
                    <a:pt x="440080" y="797890"/>
                  </a:lnTo>
                  <a:lnTo>
                    <a:pt x="440994" y="795007"/>
                  </a:lnTo>
                  <a:lnTo>
                    <a:pt x="438924" y="790994"/>
                  </a:lnTo>
                  <a:lnTo>
                    <a:pt x="437197" y="790028"/>
                  </a:lnTo>
                  <a:lnTo>
                    <a:pt x="434035" y="790282"/>
                  </a:lnTo>
                  <a:lnTo>
                    <a:pt x="383387" y="816330"/>
                  </a:lnTo>
                  <a:lnTo>
                    <a:pt x="382676" y="817232"/>
                  </a:lnTo>
                  <a:lnTo>
                    <a:pt x="382244" y="818261"/>
                  </a:lnTo>
                  <a:lnTo>
                    <a:pt x="381406" y="819175"/>
                  </a:lnTo>
                  <a:lnTo>
                    <a:pt x="380911" y="820420"/>
                  </a:lnTo>
                  <a:lnTo>
                    <a:pt x="381139" y="823645"/>
                  </a:lnTo>
                  <a:lnTo>
                    <a:pt x="382384" y="825106"/>
                  </a:lnTo>
                  <a:lnTo>
                    <a:pt x="383984" y="825792"/>
                  </a:lnTo>
                  <a:lnTo>
                    <a:pt x="384987" y="826592"/>
                  </a:lnTo>
                  <a:lnTo>
                    <a:pt x="439915" y="846823"/>
                  </a:lnTo>
                  <a:lnTo>
                    <a:pt x="442620" y="845566"/>
                  </a:lnTo>
                  <a:lnTo>
                    <a:pt x="444436" y="840638"/>
                  </a:lnTo>
                  <a:lnTo>
                    <a:pt x="443179" y="837895"/>
                  </a:lnTo>
                  <a:lnTo>
                    <a:pt x="407593" y="824776"/>
                  </a:lnTo>
                  <a:lnTo>
                    <a:pt x="527481" y="816737"/>
                  </a:lnTo>
                  <a:lnTo>
                    <a:pt x="530098" y="816559"/>
                  </a:lnTo>
                  <a:lnTo>
                    <a:pt x="532091" y="814298"/>
                  </a:lnTo>
                  <a:close/>
                </a:path>
                <a:path w="1029335" h="861695">
                  <a:moveTo>
                    <a:pt x="668185" y="44526"/>
                  </a:moveTo>
                  <a:lnTo>
                    <a:pt x="667613" y="43307"/>
                  </a:lnTo>
                  <a:lnTo>
                    <a:pt x="666711" y="42443"/>
                  </a:lnTo>
                  <a:lnTo>
                    <a:pt x="666242" y="41440"/>
                  </a:lnTo>
                  <a:lnTo>
                    <a:pt x="665467" y="40576"/>
                  </a:lnTo>
                  <a:lnTo>
                    <a:pt x="613359" y="17614"/>
                  </a:lnTo>
                  <a:lnTo>
                    <a:pt x="610196" y="17564"/>
                  </a:lnTo>
                  <a:lnTo>
                    <a:pt x="608507" y="18618"/>
                  </a:lnTo>
                  <a:lnTo>
                    <a:pt x="606679" y="22745"/>
                  </a:lnTo>
                  <a:lnTo>
                    <a:pt x="607771" y="25552"/>
                  </a:lnTo>
                  <a:lnTo>
                    <a:pt x="642645" y="40932"/>
                  </a:lnTo>
                  <a:lnTo>
                    <a:pt x="518998" y="40170"/>
                  </a:lnTo>
                  <a:lnTo>
                    <a:pt x="516953" y="42252"/>
                  </a:lnTo>
                  <a:lnTo>
                    <a:pt x="516902" y="47459"/>
                  </a:lnTo>
                  <a:lnTo>
                    <a:pt x="519036" y="49606"/>
                  </a:lnTo>
                  <a:lnTo>
                    <a:pt x="521665" y="49618"/>
                  </a:lnTo>
                  <a:lnTo>
                    <a:pt x="641819" y="50457"/>
                  </a:lnTo>
                  <a:lnTo>
                    <a:pt x="607085" y="65684"/>
                  </a:lnTo>
                  <a:lnTo>
                    <a:pt x="605993" y="68491"/>
                  </a:lnTo>
                  <a:lnTo>
                    <a:pt x="608088" y="73304"/>
                  </a:lnTo>
                  <a:lnTo>
                    <a:pt x="610857" y="74409"/>
                  </a:lnTo>
                  <a:lnTo>
                    <a:pt x="664476" y="50927"/>
                  </a:lnTo>
                  <a:lnTo>
                    <a:pt x="665429" y="50050"/>
                  </a:lnTo>
                  <a:lnTo>
                    <a:pt x="666991" y="49276"/>
                  </a:lnTo>
                  <a:lnTo>
                    <a:pt x="668159" y="47739"/>
                  </a:lnTo>
                  <a:lnTo>
                    <a:pt x="668185" y="44526"/>
                  </a:lnTo>
                  <a:close/>
                </a:path>
                <a:path w="1029335" h="861695">
                  <a:moveTo>
                    <a:pt x="771131" y="803173"/>
                  </a:moveTo>
                  <a:lnTo>
                    <a:pt x="770775" y="797979"/>
                  </a:lnTo>
                  <a:lnTo>
                    <a:pt x="768616" y="796023"/>
                  </a:lnTo>
                  <a:lnTo>
                    <a:pt x="645223" y="804202"/>
                  </a:lnTo>
                  <a:lnTo>
                    <a:pt x="679119" y="786765"/>
                  </a:lnTo>
                  <a:lnTo>
                    <a:pt x="680034" y="783894"/>
                  </a:lnTo>
                  <a:lnTo>
                    <a:pt x="677964" y="779881"/>
                  </a:lnTo>
                  <a:lnTo>
                    <a:pt x="676236" y="778916"/>
                  </a:lnTo>
                  <a:lnTo>
                    <a:pt x="673074" y="779157"/>
                  </a:lnTo>
                  <a:lnTo>
                    <a:pt x="622427" y="805205"/>
                  </a:lnTo>
                  <a:lnTo>
                    <a:pt x="621715" y="806119"/>
                  </a:lnTo>
                  <a:lnTo>
                    <a:pt x="621284" y="807135"/>
                  </a:lnTo>
                  <a:lnTo>
                    <a:pt x="620445" y="808062"/>
                  </a:lnTo>
                  <a:lnTo>
                    <a:pt x="619950" y="809307"/>
                  </a:lnTo>
                  <a:lnTo>
                    <a:pt x="620179" y="812520"/>
                  </a:lnTo>
                  <a:lnTo>
                    <a:pt x="621423" y="813981"/>
                  </a:lnTo>
                  <a:lnTo>
                    <a:pt x="623023" y="814666"/>
                  </a:lnTo>
                  <a:lnTo>
                    <a:pt x="624027" y="815479"/>
                  </a:lnTo>
                  <a:lnTo>
                    <a:pt x="678954" y="835698"/>
                  </a:lnTo>
                  <a:lnTo>
                    <a:pt x="681659" y="834453"/>
                  </a:lnTo>
                  <a:lnTo>
                    <a:pt x="683475" y="829513"/>
                  </a:lnTo>
                  <a:lnTo>
                    <a:pt x="682218" y="826770"/>
                  </a:lnTo>
                  <a:lnTo>
                    <a:pt x="646633" y="813650"/>
                  </a:lnTo>
                  <a:lnTo>
                    <a:pt x="766521" y="805624"/>
                  </a:lnTo>
                  <a:lnTo>
                    <a:pt x="769137" y="805434"/>
                  </a:lnTo>
                  <a:lnTo>
                    <a:pt x="771131" y="803173"/>
                  </a:lnTo>
                  <a:close/>
                </a:path>
                <a:path w="1029335" h="861695">
                  <a:moveTo>
                    <a:pt x="925791" y="26962"/>
                  </a:moveTo>
                  <a:lnTo>
                    <a:pt x="925233" y="25742"/>
                  </a:lnTo>
                  <a:lnTo>
                    <a:pt x="924331" y="24879"/>
                  </a:lnTo>
                  <a:lnTo>
                    <a:pt x="923861" y="23876"/>
                  </a:lnTo>
                  <a:lnTo>
                    <a:pt x="923074" y="23012"/>
                  </a:lnTo>
                  <a:lnTo>
                    <a:pt x="870966" y="50"/>
                  </a:lnTo>
                  <a:lnTo>
                    <a:pt x="867803" y="0"/>
                  </a:lnTo>
                  <a:lnTo>
                    <a:pt x="866114" y="1054"/>
                  </a:lnTo>
                  <a:lnTo>
                    <a:pt x="864285" y="5194"/>
                  </a:lnTo>
                  <a:lnTo>
                    <a:pt x="865378" y="8001"/>
                  </a:lnTo>
                  <a:lnTo>
                    <a:pt x="900252" y="23368"/>
                  </a:lnTo>
                  <a:lnTo>
                    <a:pt x="776605" y="22606"/>
                  </a:lnTo>
                  <a:lnTo>
                    <a:pt x="774560" y="24688"/>
                  </a:lnTo>
                  <a:lnTo>
                    <a:pt x="774522" y="29895"/>
                  </a:lnTo>
                  <a:lnTo>
                    <a:pt x="776643" y="32042"/>
                  </a:lnTo>
                  <a:lnTo>
                    <a:pt x="779272" y="32054"/>
                  </a:lnTo>
                  <a:lnTo>
                    <a:pt x="899439" y="32893"/>
                  </a:lnTo>
                  <a:lnTo>
                    <a:pt x="864692" y="48120"/>
                  </a:lnTo>
                  <a:lnTo>
                    <a:pt x="863600" y="50927"/>
                  </a:lnTo>
                  <a:lnTo>
                    <a:pt x="865708" y="55740"/>
                  </a:lnTo>
                  <a:lnTo>
                    <a:pt x="868464" y="56845"/>
                  </a:lnTo>
                  <a:lnTo>
                    <a:pt x="922096" y="33362"/>
                  </a:lnTo>
                  <a:lnTo>
                    <a:pt x="923048" y="32499"/>
                  </a:lnTo>
                  <a:lnTo>
                    <a:pt x="924610" y="31724"/>
                  </a:lnTo>
                  <a:lnTo>
                    <a:pt x="925766" y="30175"/>
                  </a:lnTo>
                  <a:lnTo>
                    <a:pt x="925791" y="26962"/>
                  </a:lnTo>
                  <a:close/>
                </a:path>
                <a:path w="1029335" h="861695">
                  <a:moveTo>
                    <a:pt x="1028877" y="786231"/>
                  </a:moveTo>
                  <a:lnTo>
                    <a:pt x="1028522" y="781037"/>
                  </a:lnTo>
                  <a:lnTo>
                    <a:pt x="1026350" y="779081"/>
                  </a:lnTo>
                  <a:lnTo>
                    <a:pt x="902970" y="787260"/>
                  </a:lnTo>
                  <a:lnTo>
                    <a:pt x="936866" y="769823"/>
                  </a:lnTo>
                  <a:lnTo>
                    <a:pt x="937780" y="766953"/>
                  </a:lnTo>
                  <a:lnTo>
                    <a:pt x="935710" y="762939"/>
                  </a:lnTo>
                  <a:lnTo>
                    <a:pt x="933970" y="761974"/>
                  </a:lnTo>
                  <a:lnTo>
                    <a:pt x="930821" y="762215"/>
                  </a:lnTo>
                  <a:lnTo>
                    <a:pt x="880160" y="788263"/>
                  </a:lnTo>
                  <a:lnTo>
                    <a:pt x="879449" y="789178"/>
                  </a:lnTo>
                  <a:lnTo>
                    <a:pt x="879030" y="790194"/>
                  </a:lnTo>
                  <a:lnTo>
                    <a:pt x="878192" y="791121"/>
                  </a:lnTo>
                  <a:lnTo>
                    <a:pt x="877697" y="792365"/>
                  </a:lnTo>
                  <a:lnTo>
                    <a:pt x="877912" y="795578"/>
                  </a:lnTo>
                  <a:lnTo>
                    <a:pt x="879157" y="797039"/>
                  </a:lnTo>
                  <a:lnTo>
                    <a:pt x="880770" y="797725"/>
                  </a:lnTo>
                  <a:lnTo>
                    <a:pt x="881773" y="798537"/>
                  </a:lnTo>
                  <a:lnTo>
                    <a:pt x="936701" y="818756"/>
                  </a:lnTo>
                  <a:lnTo>
                    <a:pt x="939406" y="817511"/>
                  </a:lnTo>
                  <a:lnTo>
                    <a:pt x="941222" y="812571"/>
                  </a:lnTo>
                  <a:lnTo>
                    <a:pt x="939952" y="809828"/>
                  </a:lnTo>
                  <a:lnTo>
                    <a:pt x="904367" y="796709"/>
                  </a:lnTo>
                  <a:lnTo>
                    <a:pt x="1024255" y="788682"/>
                  </a:lnTo>
                  <a:lnTo>
                    <a:pt x="1026883" y="788492"/>
                  </a:lnTo>
                  <a:lnTo>
                    <a:pt x="1028877" y="786231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2" name="object 5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288530" y="6079145"/>
              <a:ext cx="1036613" cy="2331317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100380" y="3112717"/>
              <a:ext cx="1719864" cy="4190098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4646333" y="3762552"/>
              <a:ext cx="255270" cy="1650364"/>
            </a:xfrm>
            <a:custGeom>
              <a:avLst/>
              <a:gdLst/>
              <a:ahLst/>
              <a:cxnLst/>
              <a:rect l="l" t="t" r="r" b="b"/>
              <a:pathLst>
                <a:path w="255270" h="1650364">
                  <a:moveTo>
                    <a:pt x="56794" y="54749"/>
                  </a:moveTo>
                  <a:lnTo>
                    <a:pt x="28702" y="3390"/>
                  </a:lnTo>
                  <a:lnTo>
                    <a:pt x="27749" y="2514"/>
                  </a:lnTo>
                  <a:lnTo>
                    <a:pt x="26847" y="1028"/>
                  </a:lnTo>
                  <a:lnTo>
                    <a:pt x="25209" y="0"/>
                  </a:lnTo>
                  <a:lnTo>
                    <a:pt x="21996" y="254"/>
                  </a:lnTo>
                  <a:lnTo>
                    <a:pt x="20840" y="927"/>
                  </a:lnTo>
                  <a:lnTo>
                    <a:pt x="20053" y="1905"/>
                  </a:lnTo>
                  <a:lnTo>
                    <a:pt x="19100" y="2463"/>
                  </a:lnTo>
                  <a:lnTo>
                    <a:pt x="18313" y="3314"/>
                  </a:lnTo>
                  <a:lnTo>
                    <a:pt x="0" y="57238"/>
                  </a:lnTo>
                  <a:lnTo>
                    <a:pt x="228" y="60401"/>
                  </a:lnTo>
                  <a:lnTo>
                    <a:pt x="1422" y="61976"/>
                  </a:lnTo>
                  <a:lnTo>
                    <a:pt x="5715" y="63436"/>
                  </a:lnTo>
                  <a:lnTo>
                    <a:pt x="8407" y="62103"/>
                  </a:lnTo>
                  <a:lnTo>
                    <a:pt x="20662" y="26009"/>
                  </a:lnTo>
                  <a:lnTo>
                    <a:pt x="30734" y="149250"/>
                  </a:lnTo>
                  <a:lnTo>
                    <a:pt x="32994" y="151104"/>
                  </a:lnTo>
                  <a:lnTo>
                    <a:pt x="38176" y="150698"/>
                  </a:lnTo>
                  <a:lnTo>
                    <a:pt x="40132" y="148399"/>
                  </a:lnTo>
                  <a:lnTo>
                    <a:pt x="39916" y="145770"/>
                  </a:lnTo>
                  <a:lnTo>
                    <a:pt x="30226" y="25996"/>
                  </a:lnTo>
                  <a:lnTo>
                    <a:pt x="48437" y="59270"/>
                  </a:lnTo>
                  <a:lnTo>
                    <a:pt x="51333" y="60121"/>
                  </a:lnTo>
                  <a:lnTo>
                    <a:pt x="55943" y="57607"/>
                  </a:lnTo>
                  <a:lnTo>
                    <a:pt x="56794" y="54749"/>
                  </a:lnTo>
                  <a:close/>
                </a:path>
                <a:path w="255270" h="1650364">
                  <a:moveTo>
                    <a:pt x="99034" y="299148"/>
                  </a:moveTo>
                  <a:lnTo>
                    <a:pt x="70954" y="247789"/>
                  </a:lnTo>
                  <a:lnTo>
                    <a:pt x="70002" y="246913"/>
                  </a:lnTo>
                  <a:lnTo>
                    <a:pt x="69088" y="245427"/>
                  </a:lnTo>
                  <a:lnTo>
                    <a:pt x="67462" y="244398"/>
                  </a:lnTo>
                  <a:lnTo>
                    <a:pt x="64249" y="244652"/>
                  </a:lnTo>
                  <a:lnTo>
                    <a:pt x="63093" y="245325"/>
                  </a:lnTo>
                  <a:lnTo>
                    <a:pt x="62306" y="246303"/>
                  </a:lnTo>
                  <a:lnTo>
                    <a:pt x="61341" y="246862"/>
                  </a:lnTo>
                  <a:lnTo>
                    <a:pt x="60553" y="247713"/>
                  </a:lnTo>
                  <a:lnTo>
                    <a:pt x="42240" y="301637"/>
                  </a:lnTo>
                  <a:lnTo>
                    <a:pt x="42468" y="304787"/>
                  </a:lnTo>
                  <a:lnTo>
                    <a:pt x="43675" y="306374"/>
                  </a:lnTo>
                  <a:lnTo>
                    <a:pt x="47955" y="307835"/>
                  </a:lnTo>
                  <a:lnTo>
                    <a:pt x="50660" y="306501"/>
                  </a:lnTo>
                  <a:lnTo>
                    <a:pt x="62903" y="270408"/>
                  </a:lnTo>
                  <a:lnTo>
                    <a:pt x="72986" y="393649"/>
                  </a:lnTo>
                  <a:lnTo>
                    <a:pt x="75247" y="395503"/>
                  </a:lnTo>
                  <a:lnTo>
                    <a:pt x="80416" y="395097"/>
                  </a:lnTo>
                  <a:lnTo>
                    <a:pt x="82384" y="392798"/>
                  </a:lnTo>
                  <a:lnTo>
                    <a:pt x="82169" y="390169"/>
                  </a:lnTo>
                  <a:lnTo>
                    <a:pt x="72466" y="270395"/>
                  </a:lnTo>
                  <a:lnTo>
                    <a:pt x="90678" y="303669"/>
                  </a:lnTo>
                  <a:lnTo>
                    <a:pt x="93573" y="304520"/>
                  </a:lnTo>
                  <a:lnTo>
                    <a:pt x="98196" y="302006"/>
                  </a:lnTo>
                  <a:lnTo>
                    <a:pt x="99034" y="299148"/>
                  </a:lnTo>
                  <a:close/>
                </a:path>
                <a:path w="255270" h="1650364">
                  <a:moveTo>
                    <a:pt x="127101" y="553123"/>
                  </a:moveTo>
                  <a:lnTo>
                    <a:pt x="99009" y="501764"/>
                  </a:lnTo>
                  <a:lnTo>
                    <a:pt x="98069" y="500888"/>
                  </a:lnTo>
                  <a:lnTo>
                    <a:pt x="97155" y="499402"/>
                  </a:lnTo>
                  <a:lnTo>
                    <a:pt x="95529" y="498373"/>
                  </a:lnTo>
                  <a:lnTo>
                    <a:pt x="92316" y="498627"/>
                  </a:lnTo>
                  <a:lnTo>
                    <a:pt x="91147" y="499313"/>
                  </a:lnTo>
                  <a:lnTo>
                    <a:pt x="90373" y="500278"/>
                  </a:lnTo>
                  <a:lnTo>
                    <a:pt x="89408" y="500837"/>
                  </a:lnTo>
                  <a:lnTo>
                    <a:pt x="88620" y="501688"/>
                  </a:lnTo>
                  <a:lnTo>
                    <a:pt x="70307" y="555612"/>
                  </a:lnTo>
                  <a:lnTo>
                    <a:pt x="70535" y="558774"/>
                  </a:lnTo>
                  <a:lnTo>
                    <a:pt x="71742" y="560349"/>
                  </a:lnTo>
                  <a:lnTo>
                    <a:pt x="76022" y="561809"/>
                  </a:lnTo>
                  <a:lnTo>
                    <a:pt x="78727" y="560476"/>
                  </a:lnTo>
                  <a:lnTo>
                    <a:pt x="90970" y="524395"/>
                  </a:lnTo>
                  <a:lnTo>
                    <a:pt x="101053" y="647623"/>
                  </a:lnTo>
                  <a:lnTo>
                    <a:pt x="103301" y="649490"/>
                  </a:lnTo>
                  <a:lnTo>
                    <a:pt x="108483" y="649071"/>
                  </a:lnTo>
                  <a:lnTo>
                    <a:pt x="110451" y="646772"/>
                  </a:lnTo>
                  <a:lnTo>
                    <a:pt x="110236" y="644144"/>
                  </a:lnTo>
                  <a:lnTo>
                    <a:pt x="100533" y="524370"/>
                  </a:lnTo>
                  <a:lnTo>
                    <a:pt x="118745" y="557657"/>
                  </a:lnTo>
                  <a:lnTo>
                    <a:pt x="121640" y="558495"/>
                  </a:lnTo>
                  <a:lnTo>
                    <a:pt x="126263" y="555980"/>
                  </a:lnTo>
                  <a:lnTo>
                    <a:pt x="127101" y="553123"/>
                  </a:lnTo>
                  <a:close/>
                </a:path>
                <a:path w="255270" h="1650364">
                  <a:moveTo>
                    <a:pt x="155168" y="794054"/>
                  </a:moveTo>
                  <a:lnTo>
                    <a:pt x="127076" y="742708"/>
                  </a:lnTo>
                  <a:lnTo>
                    <a:pt x="126136" y="741832"/>
                  </a:lnTo>
                  <a:lnTo>
                    <a:pt x="125222" y="740346"/>
                  </a:lnTo>
                  <a:lnTo>
                    <a:pt x="123583" y="739317"/>
                  </a:lnTo>
                  <a:lnTo>
                    <a:pt x="120383" y="739571"/>
                  </a:lnTo>
                  <a:lnTo>
                    <a:pt x="119214" y="740244"/>
                  </a:lnTo>
                  <a:lnTo>
                    <a:pt x="118440" y="741222"/>
                  </a:lnTo>
                  <a:lnTo>
                    <a:pt x="117475" y="741781"/>
                  </a:lnTo>
                  <a:lnTo>
                    <a:pt x="116687" y="742632"/>
                  </a:lnTo>
                  <a:lnTo>
                    <a:pt x="98374" y="796556"/>
                  </a:lnTo>
                  <a:lnTo>
                    <a:pt x="98602" y="799706"/>
                  </a:lnTo>
                  <a:lnTo>
                    <a:pt x="99809" y="801293"/>
                  </a:lnTo>
                  <a:lnTo>
                    <a:pt x="104089" y="802754"/>
                  </a:lnTo>
                  <a:lnTo>
                    <a:pt x="106794" y="801420"/>
                  </a:lnTo>
                  <a:lnTo>
                    <a:pt x="119037" y="765327"/>
                  </a:lnTo>
                  <a:lnTo>
                    <a:pt x="129120" y="888568"/>
                  </a:lnTo>
                  <a:lnTo>
                    <a:pt x="131368" y="890422"/>
                  </a:lnTo>
                  <a:lnTo>
                    <a:pt x="136550" y="890016"/>
                  </a:lnTo>
                  <a:lnTo>
                    <a:pt x="138518" y="887717"/>
                  </a:lnTo>
                  <a:lnTo>
                    <a:pt x="138303" y="885088"/>
                  </a:lnTo>
                  <a:lnTo>
                    <a:pt x="128600" y="765314"/>
                  </a:lnTo>
                  <a:lnTo>
                    <a:pt x="146812" y="798588"/>
                  </a:lnTo>
                  <a:lnTo>
                    <a:pt x="149707" y="799439"/>
                  </a:lnTo>
                  <a:lnTo>
                    <a:pt x="154330" y="796925"/>
                  </a:lnTo>
                  <a:lnTo>
                    <a:pt x="155168" y="794054"/>
                  </a:lnTo>
                  <a:close/>
                </a:path>
                <a:path w="255270" h="1650364">
                  <a:moveTo>
                    <a:pt x="190258" y="1051560"/>
                  </a:moveTo>
                  <a:lnTo>
                    <a:pt x="162166" y="1000201"/>
                  </a:lnTo>
                  <a:lnTo>
                    <a:pt x="161226" y="999324"/>
                  </a:lnTo>
                  <a:lnTo>
                    <a:pt x="160312" y="997839"/>
                  </a:lnTo>
                  <a:lnTo>
                    <a:pt x="158686" y="996810"/>
                  </a:lnTo>
                  <a:lnTo>
                    <a:pt x="155473" y="997064"/>
                  </a:lnTo>
                  <a:lnTo>
                    <a:pt x="154305" y="997750"/>
                  </a:lnTo>
                  <a:lnTo>
                    <a:pt x="153530" y="998715"/>
                  </a:lnTo>
                  <a:lnTo>
                    <a:pt x="152565" y="999274"/>
                  </a:lnTo>
                  <a:lnTo>
                    <a:pt x="151777" y="1000125"/>
                  </a:lnTo>
                  <a:lnTo>
                    <a:pt x="133464" y="1054049"/>
                  </a:lnTo>
                  <a:lnTo>
                    <a:pt x="133692" y="1057211"/>
                  </a:lnTo>
                  <a:lnTo>
                    <a:pt x="134899" y="1058786"/>
                  </a:lnTo>
                  <a:lnTo>
                    <a:pt x="139179" y="1060246"/>
                  </a:lnTo>
                  <a:lnTo>
                    <a:pt x="141884" y="1058913"/>
                  </a:lnTo>
                  <a:lnTo>
                    <a:pt x="154127" y="1022832"/>
                  </a:lnTo>
                  <a:lnTo>
                    <a:pt x="164211" y="1146060"/>
                  </a:lnTo>
                  <a:lnTo>
                    <a:pt x="166458" y="1147927"/>
                  </a:lnTo>
                  <a:lnTo>
                    <a:pt x="171640" y="1147508"/>
                  </a:lnTo>
                  <a:lnTo>
                    <a:pt x="173609" y="1145209"/>
                  </a:lnTo>
                  <a:lnTo>
                    <a:pt x="173393" y="1142580"/>
                  </a:lnTo>
                  <a:lnTo>
                    <a:pt x="163690" y="1022807"/>
                  </a:lnTo>
                  <a:lnTo>
                    <a:pt x="181902" y="1056093"/>
                  </a:lnTo>
                  <a:lnTo>
                    <a:pt x="184797" y="1056932"/>
                  </a:lnTo>
                  <a:lnTo>
                    <a:pt x="189420" y="1054417"/>
                  </a:lnTo>
                  <a:lnTo>
                    <a:pt x="190258" y="1051560"/>
                  </a:lnTo>
                  <a:close/>
                </a:path>
                <a:path w="255270" h="1650364">
                  <a:moveTo>
                    <a:pt x="226606" y="1309065"/>
                  </a:moveTo>
                  <a:lnTo>
                    <a:pt x="198526" y="1257706"/>
                  </a:lnTo>
                  <a:lnTo>
                    <a:pt x="197573" y="1256830"/>
                  </a:lnTo>
                  <a:lnTo>
                    <a:pt x="196672" y="1255344"/>
                  </a:lnTo>
                  <a:lnTo>
                    <a:pt x="195033" y="1254315"/>
                  </a:lnTo>
                  <a:lnTo>
                    <a:pt x="191820" y="1254569"/>
                  </a:lnTo>
                  <a:lnTo>
                    <a:pt x="190665" y="1255242"/>
                  </a:lnTo>
                  <a:lnTo>
                    <a:pt x="189877" y="1256220"/>
                  </a:lnTo>
                  <a:lnTo>
                    <a:pt x="188912" y="1256779"/>
                  </a:lnTo>
                  <a:lnTo>
                    <a:pt x="188125" y="1257630"/>
                  </a:lnTo>
                  <a:lnTo>
                    <a:pt x="169811" y="1311554"/>
                  </a:lnTo>
                  <a:lnTo>
                    <a:pt x="170040" y="1314716"/>
                  </a:lnTo>
                  <a:lnTo>
                    <a:pt x="171246" y="1316291"/>
                  </a:lnTo>
                  <a:lnTo>
                    <a:pt x="175526" y="1317752"/>
                  </a:lnTo>
                  <a:lnTo>
                    <a:pt x="178231" y="1316418"/>
                  </a:lnTo>
                  <a:lnTo>
                    <a:pt x="190474" y="1280337"/>
                  </a:lnTo>
                  <a:lnTo>
                    <a:pt x="200558" y="1403565"/>
                  </a:lnTo>
                  <a:lnTo>
                    <a:pt x="202819" y="1405420"/>
                  </a:lnTo>
                  <a:lnTo>
                    <a:pt x="208000" y="1405013"/>
                  </a:lnTo>
                  <a:lnTo>
                    <a:pt x="209956" y="1402715"/>
                  </a:lnTo>
                  <a:lnTo>
                    <a:pt x="209740" y="1400086"/>
                  </a:lnTo>
                  <a:lnTo>
                    <a:pt x="200037" y="1280312"/>
                  </a:lnTo>
                  <a:lnTo>
                    <a:pt x="218262" y="1313586"/>
                  </a:lnTo>
                  <a:lnTo>
                    <a:pt x="221145" y="1314437"/>
                  </a:lnTo>
                  <a:lnTo>
                    <a:pt x="225767" y="1311922"/>
                  </a:lnTo>
                  <a:lnTo>
                    <a:pt x="226606" y="1309065"/>
                  </a:lnTo>
                  <a:close/>
                </a:path>
                <a:path w="255270" h="1650364">
                  <a:moveTo>
                    <a:pt x="255193" y="1554505"/>
                  </a:moveTo>
                  <a:lnTo>
                    <a:pt x="228346" y="1502498"/>
                  </a:lnTo>
                  <a:lnTo>
                    <a:pt x="227406" y="1501609"/>
                  </a:lnTo>
                  <a:lnTo>
                    <a:pt x="226529" y="1500098"/>
                  </a:lnTo>
                  <a:lnTo>
                    <a:pt x="224917" y="1499031"/>
                  </a:lnTo>
                  <a:lnTo>
                    <a:pt x="221703" y="1499209"/>
                  </a:lnTo>
                  <a:lnTo>
                    <a:pt x="220535" y="1499857"/>
                  </a:lnTo>
                  <a:lnTo>
                    <a:pt x="219722" y="1500809"/>
                  </a:lnTo>
                  <a:lnTo>
                    <a:pt x="218757" y="1501343"/>
                  </a:lnTo>
                  <a:lnTo>
                    <a:pt x="217944" y="1502181"/>
                  </a:lnTo>
                  <a:lnTo>
                    <a:pt x="198361" y="1555661"/>
                  </a:lnTo>
                  <a:lnTo>
                    <a:pt x="198501" y="1558823"/>
                  </a:lnTo>
                  <a:lnTo>
                    <a:pt x="199669" y="1560423"/>
                  </a:lnTo>
                  <a:lnTo>
                    <a:pt x="203911" y="1561985"/>
                  </a:lnTo>
                  <a:lnTo>
                    <a:pt x="206654" y="1560715"/>
                  </a:lnTo>
                  <a:lnTo>
                    <a:pt x="219760" y="1524927"/>
                  </a:lnTo>
                  <a:lnTo>
                    <a:pt x="226910" y="1648371"/>
                  </a:lnTo>
                  <a:lnTo>
                    <a:pt x="229108" y="1650288"/>
                  </a:lnTo>
                  <a:lnTo>
                    <a:pt x="234315" y="1649996"/>
                  </a:lnTo>
                  <a:lnTo>
                    <a:pt x="236321" y="1647736"/>
                  </a:lnTo>
                  <a:lnTo>
                    <a:pt x="236169" y="1645107"/>
                  </a:lnTo>
                  <a:lnTo>
                    <a:pt x="229323" y="1525143"/>
                  </a:lnTo>
                  <a:lnTo>
                    <a:pt x="246735" y="1558848"/>
                  </a:lnTo>
                  <a:lnTo>
                    <a:pt x="249618" y="1559750"/>
                  </a:lnTo>
                  <a:lnTo>
                    <a:pt x="254279" y="1557350"/>
                  </a:lnTo>
                  <a:lnTo>
                    <a:pt x="255193" y="1554505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651006" y="3584163"/>
              <a:ext cx="130937" cy="85572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863397" y="3454459"/>
              <a:ext cx="130937" cy="85572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067081" y="3333041"/>
              <a:ext cx="130937" cy="85572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4587443" y="3735120"/>
              <a:ext cx="256540" cy="1704339"/>
            </a:xfrm>
            <a:custGeom>
              <a:avLst/>
              <a:gdLst/>
              <a:ahLst/>
              <a:cxnLst/>
              <a:rect l="l" t="t" r="r" b="b"/>
              <a:pathLst>
                <a:path w="256539" h="1704339">
                  <a:moveTo>
                    <a:pt x="56845" y="94627"/>
                  </a:moveTo>
                  <a:lnTo>
                    <a:pt x="56692" y="91465"/>
                  </a:lnTo>
                  <a:lnTo>
                    <a:pt x="55524" y="89852"/>
                  </a:lnTo>
                  <a:lnTo>
                    <a:pt x="51282" y="88290"/>
                  </a:lnTo>
                  <a:lnTo>
                    <a:pt x="48539" y="89573"/>
                  </a:lnTo>
                  <a:lnTo>
                    <a:pt x="35433" y="125349"/>
                  </a:lnTo>
                  <a:lnTo>
                    <a:pt x="28282" y="1905"/>
                  </a:lnTo>
                  <a:lnTo>
                    <a:pt x="26085" y="0"/>
                  </a:lnTo>
                  <a:lnTo>
                    <a:pt x="20878" y="292"/>
                  </a:lnTo>
                  <a:lnTo>
                    <a:pt x="18884" y="2540"/>
                  </a:lnTo>
                  <a:lnTo>
                    <a:pt x="19024" y="5168"/>
                  </a:lnTo>
                  <a:lnTo>
                    <a:pt x="25882" y="125133"/>
                  </a:lnTo>
                  <a:lnTo>
                    <a:pt x="8458" y="91440"/>
                  </a:lnTo>
                  <a:lnTo>
                    <a:pt x="5575" y="90525"/>
                  </a:lnTo>
                  <a:lnTo>
                    <a:pt x="914" y="92938"/>
                  </a:lnTo>
                  <a:lnTo>
                    <a:pt x="0" y="95770"/>
                  </a:lnTo>
                  <a:lnTo>
                    <a:pt x="26860" y="147777"/>
                  </a:lnTo>
                  <a:lnTo>
                    <a:pt x="27787" y="148678"/>
                  </a:lnTo>
                  <a:lnTo>
                    <a:pt x="28663" y="150190"/>
                  </a:lnTo>
                  <a:lnTo>
                    <a:pt x="30276" y="151244"/>
                  </a:lnTo>
                  <a:lnTo>
                    <a:pt x="33489" y="151066"/>
                  </a:lnTo>
                  <a:lnTo>
                    <a:pt x="34658" y="150431"/>
                  </a:lnTo>
                  <a:lnTo>
                    <a:pt x="35471" y="149466"/>
                  </a:lnTo>
                  <a:lnTo>
                    <a:pt x="36436" y="148932"/>
                  </a:lnTo>
                  <a:lnTo>
                    <a:pt x="37261" y="148107"/>
                  </a:lnTo>
                  <a:lnTo>
                    <a:pt x="56845" y="94627"/>
                  </a:lnTo>
                  <a:close/>
                </a:path>
                <a:path w="256539" h="1704339">
                  <a:moveTo>
                    <a:pt x="84899" y="347091"/>
                  </a:moveTo>
                  <a:lnTo>
                    <a:pt x="84670" y="343928"/>
                  </a:lnTo>
                  <a:lnTo>
                    <a:pt x="83464" y="342353"/>
                  </a:lnTo>
                  <a:lnTo>
                    <a:pt x="79184" y="340893"/>
                  </a:lnTo>
                  <a:lnTo>
                    <a:pt x="76479" y="342226"/>
                  </a:lnTo>
                  <a:lnTo>
                    <a:pt x="64236" y="378307"/>
                  </a:lnTo>
                  <a:lnTo>
                    <a:pt x="54152" y="255079"/>
                  </a:lnTo>
                  <a:lnTo>
                    <a:pt x="51892" y="253225"/>
                  </a:lnTo>
                  <a:lnTo>
                    <a:pt x="46710" y="253631"/>
                  </a:lnTo>
                  <a:lnTo>
                    <a:pt x="44754" y="255930"/>
                  </a:lnTo>
                  <a:lnTo>
                    <a:pt x="44970" y="258559"/>
                  </a:lnTo>
                  <a:lnTo>
                    <a:pt x="54673" y="378333"/>
                  </a:lnTo>
                  <a:lnTo>
                    <a:pt x="36449" y="345059"/>
                  </a:lnTo>
                  <a:lnTo>
                    <a:pt x="33566" y="344208"/>
                  </a:lnTo>
                  <a:lnTo>
                    <a:pt x="28943" y="346722"/>
                  </a:lnTo>
                  <a:lnTo>
                    <a:pt x="28105" y="349580"/>
                  </a:lnTo>
                  <a:lnTo>
                    <a:pt x="56184" y="400939"/>
                  </a:lnTo>
                  <a:lnTo>
                    <a:pt x="57137" y="401815"/>
                  </a:lnTo>
                  <a:lnTo>
                    <a:pt x="58039" y="403301"/>
                  </a:lnTo>
                  <a:lnTo>
                    <a:pt x="59677" y="404329"/>
                  </a:lnTo>
                  <a:lnTo>
                    <a:pt x="62890" y="404075"/>
                  </a:lnTo>
                  <a:lnTo>
                    <a:pt x="64046" y="403402"/>
                  </a:lnTo>
                  <a:lnTo>
                    <a:pt x="64833" y="402424"/>
                  </a:lnTo>
                  <a:lnTo>
                    <a:pt x="65798" y="401866"/>
                  </a:lnTo>
                  <a:lnTo>
                    <a:pt x="66586" y="401015"/>
                  </a:lnTo>
                  <a:lnTo>
                    <a:pt x="84899" y="347091"/>
                  </a:lnTo>
                  <a:close/>
                </a:path>
                <a:path w="256539" h="1704339">
                  <a:moveTo>
                    <a:pt x="114998" y="589864"/>
                  </a:moveTo>
                  <a:lnTo>
                    <a:pt x="114769" y="586714"/>
                  </a:lnTo>
                  <a:lnTo>
                    <a:pt x="113563" y="585127"/>
                  </a:lnTo>
                  <a:lnTo>
                    <a:pt x="109283" y="583666"/>
                  </a:lnTo>
                  <a:lnTo>
                    <a:pt x="106578" y="585000"/>
                  </a:lnTo>
                  <a:lnTo>
                    <a:pt x="94335" y="621093"/>
                  </a:lnTo>
                  <a:lnTo>
                    <a:pt x="84251" y="497852"/>
                  </a:lnTo>
                  <a:lnTo>
                    <a:pt x="81991" y="495998"/>
                  </a:lnTo>
                  <a:lnTo>
                    <a:pt x="76809" y="496404"/>
                  </a:lnTo>
                  <a:lnTo>
                    <a:pt x="74853" y="498716"/>
                  </a:lnTo>
                  <a:lnTo>
                    <a:pt x="75069" y="501332"/>
                  </a:lnTo>
                  <a:lnTo>
                    <a:pt x="84772" y="621106"/>
                  </a:lnTo>
                  <a:lnTo>
                    <a:pt x="66548" y="587832"/>
                  </a:lnTo>
                  <a:lnTo>
                    <a:pt x="63665" y="586981"/>
                  </a:lnTo>
                  <a:lnTo>
                    <a:pt x="59042" y="589495"/>
                  </a:lnTo>
                  <a:lnTo>
                    <a:pt x="58204" y="592366"/>
                  </a:lnTo>
                  <a:lnTo>
                    <a:pt x="86283" y="643712"/>
                  </a:lnTo>
                  <a:lnTo>
                    <a:pt x="87236" y="644588"/>
                  </a:lnTo>
                  <a:lnTo>
                    <a:pt x="88138" y="646074"/>
                  </a:lnTo>
                  <a:lnTo>
                    <a:pt x="89776" y="647103"/>
                  </a:lnTo>
                  <a:lnTo>
                    <a:pt x="92989" y="646849"/>
                  </a:lnTo>
                  <a:lnTo>
                    <a:pt x="94145" y="646176"/>
                  </a:lnTo>
                  <a:lnTo>
                    <a:pt x="94932" y="645198"/>
                  </a:lnTo>
                  <a:lnTo>
                    <a:pt x="95897" y="644639"/>
                  </a:lnTo>
                  <a:lnTo>
                    <a:pt x="96685" y="643801"/>
                  </a:lnTo>
                  <a:lnTo>
                    <a:pt x="114998" y="589864"/>
                  </a:lnTo>
                  <a:close/>
                </a:path>
                <a:path w="256539" h="1704339">
                  <a:moveTo>
                    <a:pt x="158064" y="849731"/>
                  </a:moveTo>
                  <a:lnTo>
                    <a:pt x="157835" y="846569"/>
                  </a:lnTo>
                  <a:lnTo>
                    <a:pt x="156629" y="844994"/>
                  </a:lnTo>
                  <a:lnTo>
                    <a:pt x="152349" y="843534"/>
                  </a:lnTo>
                  <a:lnTo>
                    <a:pt x="149644" y="844867"/>
                  </a:lnTo>
                  <a:lnTo>
                    <a:pt x="137401" y="880960"/>
                  </a:lnTo>
                  <a:lnTo>
                    <a:pt x="127317" y="757720"/>
                  </a:lnTo>
                  <a:lnTo>
                    <a:pt x="125056" y="755865"/>
                  </a:lnTo>
                  <a:lnTo>
                    <a:pt x="119875" y="756272"/>
                  </a:lnTo>
                  <a:lnTo>
                    <a:pt x="117919" y="758571"/>
                  </a:lnTo>
                  <a:lnTo>
                    <a:pt x="118135" y="761199"/>
                  </a:lnTo>
                  <a:lnTo>
                    <a:pt x="127838" y="880973"/>
                  </a:lnTo>
                  <a:lnTo>
                    <a:pt x="109613" y="847699"/>
                  </a:lnTo>
                  <a:lnTo>
                    <a:pt x="106730" y="846848"/>
                  </a:lnTo>
                  <a:lnTo>
                    <a:pt x="102108" y="849363"/>
                  </a:lnTo>
                  <a:lnTo>
                    <a:pt x="101257" y="852220"/>
                  </a:lnTo>
                  <a:lnTo>
                    <a:pt x="129349" y="903579"/>
                  </a:lnTo>
                  <a:lnTo>
                    <a:pt x="130302" y="904455"/>
                  </a:lnTo>
                  <a:lnTo>
                    <a:pt x="131203" y="905941"/>
                  </a:lnTo>
                  <a:lnTo>
                    <a:pt x="132842" y="906970"/>
                  </a:lnTo>
                  <a:lnTo>
                    <a:pt x="136055" y="906716"/>
                  </a:lnTo>
                  <a:lnTo>
                    <a:pt x="137210" y="906043"/>
                  </a:lnTo>
                  <a:lnTo>
                    <a:pt x="137998" y="905065"/>
                  </a:lnTo>
                  <a:lnTo>
                    <a:pt x="138950" y="904506"/>
                  </a:lnTo>
                  <a:lnTo>
                    <a:pt x="139738" y="903655"/>
                  </a:lnTo>
                  <a:lnTo>
                    <a:pt x="158064" y="849731"/>
                  </a:lnTo>
                  <a:close/>
                </a:path>
                <a:path w="256539" h="1704339">
                  <a:moveTo>
                    <a:pt x="186118" y="1148168"/>
                  </a:moveTo>
                  <a:lnTo>
                    <a:pt x="185889" y="1145019"/>
                  </a:lnTo>
                  <a:lnTo>
                    <a:pt x="184696" y="1143431"/>
                  </a:lnTo>
                  <a:lnTo>
                    <a:pt x="180416" y="1141971"/>
                  </a:lnTo>
                  <a:lnTo>
                    <a:pt x="177711" y="1143304"/>
                  </a:lnTo>
                  <a:lnTo>
                    <a:pt x="165468" y="1179398"/>
                  </a:lnTo>
                  <a:lnTo>
                    <a:pt x="155384" y="1056157"/>
                  </a:lnTo>
                  <a:lnTo>
                    <a:pt x="153123" y="1054303"/>
                  </a:lnTo>
                  <a:lnTo>
                    <a:pt x="147942" y="1054709"/>
                  </a:lnTo>
                  <a:lnTo>
                    <a:pt x="145986" y="1057008"/>
                  </a:lnTo>
                  <a:lnTo>
                    <a:pt x="146202" y="1059637"/>
                  </a:lnTo>
                  <a:lnTo>
                    <a:pt x="155905" y="1179410"/>
                  </a:lnTo>
                  <a:lnTo>
                    <a:pt x="137680" y="1146136"/>
                  </a:lnTo>
                  <a:lnTo>
                    <a:pt x="134797" y="1145286"/>
                  </a:lnTo>
                  <a:lnTo>
                    <a:pt x="130175" y="1147800"/>
                  </a:lnTo>
                  <a:lnTo>
                    <a:pt x="129324" y="1150658"/>
                  </a:lnTo>
                  <a:lnTo>
                    <a:pt x="157416" y="1202016"/>
                  </a:lnTo>
                  <a:lnTo>
                    <a:pt x="158369" y="1202893"/>
                  </a:lnTo>
                  <a:lnTo>
                    <a:pt x="159270" y="1204379"/>
                  </a:lnTo>
                  <a:lnTo>
                    <a:pt x="160909" y="1205407"/>
                  </a:lnTo>
                  <a:lnTo>
                    <a:pt x="164122" y="1205153"/>
                  </a:lnTo>
                  <a:lnTo>
                    <a:pt x="165277" y="1204480"/>
                  </a:lnTo>
                  <a:lnTo>
                    <a:pt x="166065" y="1203502"/>
                  </a:lnTo>
                  <a:lnTo>
                    <a:pt x="167017" y="1202944"/>
                  </a:lnTo>
                  <a:lnTo>
                    <a:pt x="167805" y="1202093"/>
                  </a:lnTo>
                  <a:lnTo>
                    <a:pt x="186118" y="1148168"/>
                  </a:lnTo>
                  <a:close/>
                </a:path>
                <a:path w="256539" h="1704339">
                  <a:moveTo>
                    <a:pt x="214185" y="1402156"/>
                  </a:moveTo>
                  <a:lnTo>
                    <a:pt x="213956" y="1398993"/>
                  </a:lnTo>
                  <a:lnTo>
                    <a:pt x="212763" y="1397419"/>
                  </a:lnTo>
                  <a:lnTo>
                    <a:pt x="208483" y="1395958"/>
                  </a:lnTo>
                  <a:lnTo>
                    <a:pt x="205778" y="1397292"/>
                  </a:lnTo>
                  <a:lnTo>
                    <a:pt x="193535" y="1433372"/>
                  </a:lnTo>
                  <a:lnTo>
                    <a:pt x="183451" y="1310144"/>
                  </a:lnTo>
                  <a:lnTo>
                    <a:pt x="181190" y="1308290"/>
                  </a:lnTo>
                  <a:lnTo>
                    <a:pt x="176009" y="1308696"/>
                  </a:lnTo>
                  <a:lnTo>
                    <a:pt x="174053" y="1310995"/>
                  </a:lnTo>
                  <a:lnTo>
                    <a:pt x="174269" y="1313624"/>
                  </a:lnTo>
                  <a:lnTo>
                    <a:pt x="183972" y="1433398"/>
                  </a:lnTo>
                  <a:lnTo>
                    <a:pt x="165747" y="1400124"/>
                  </a:lnTo>
                  <a:lnTo>
                    <a:pt x="162852" y="1399273"/>
                  </a:lnTo>
                  <a:lnTo>
                    <a:pt x="158242" y="1401787"/>
                  </a:lnTo>
                  <a:lnTo>
                    <a:pt x="157391" y="1404645"/>
                  </a:lnTo>
                  <a:lnTo>
                    <a:pt x="185483" y="1456004"/>
                  </a:lnTo>
                  <a:lnTo>
                    <a:pt x="186436" y="1456880"/>
                  </a:lnTo>
                  <a:lnTo>
                    <a:pt x="187337" y="1458366"/>
                  </a:lnTo>
                  <a:lnTo>
                    <a:pt x="188976" y="1459395"/>
                  </a:lnTo>
                  <a:lnTo>
                    <a:pt x="192189" y="1459141"/>
                  </a:lnTo>
                  <a:lnTo>
                    <a:pt x="193344" y="1458468"/>
                  </a:lnTo>
                  <a:lnTo>
                    <a:pt x="194132" y="1457490"/>
                  </a:lnTo>
                  <a:lnTo>
                    <a:pt x="195084" y="1456931"/>
                  </a:lnTo>
                  <a:lnTo>
                    <a:pt x="195872" y="1456080"/>
                  </a:lnTo>
                  <a:lnTo>
                    <a:pt x="214185" y="1402156"/>
                  </a:lnTo>
                  <a:close/>
                </a:path>
                <a:path w="256539" h="1704339">
                  <a:moveTo>
                    <a:pt x="256438" y="1646555"/>
                  </a:moveTo>
                  <a:lnTo>
                    <a:pt x="256209" y="1643392"/>
                  </a:lnTo>
                  <a:lnTo>
                    <a:pt x="255003" y="1641817"/>
                  </a:lnTo>
                  <a:lnTo>
                    <a:pt x="250723" y="1640357"/>
                  </a:lnTo>
                  <a:lnTo>
                    <a:pt x="248018" y="1641690"/>
                  </a:lnTo>
                  <a:lnTo>
                    <a:pt x="235775" y="1677771"/>
                  </a:lnTo>
                  <a:lnTo>
                    <a:pt x="225691" y="1554543"/>
                  </a:lnTo>
                  <a:lnTo>
                    <a:pt x="223431" y="1552676"/>
                  </a:lnTo>
                  <a:lnTo>
                    <a:pt x="218249" y="1553095"/>
                  </a:lnTo>
                  <a:lnTo>
                    <a:pt x="216293" y="1555394"/>
                  </a:lnTo>
                  <a:lnTo>
                    <a:pt x="216509" y="1558023"/>
                  </a:lnTo>
                  <a:lnTo>
                    <a:pt x="226212" y="1677797"/>
                  </a:lnTo>
                  <a:lnTo>
                    <a:pt x="207987" y="1644510"/>
                  </a:lnTo>
                  <a:lnTo>
                    <a:pt x="205105" y="1643672"/>
                  </a:lnTo>
                  <a:lnTo>
                    <a:pt x="200482" y="1646186"/>
                  </a:lnTo>
                  <a:lnTo>
                    <a:pt x="199644" y="1649044"/>
                  </a:lnTo>
                  <a:lnTo>
                    <a:pt x="227723" y="1700403"/>
                  </a:lnTo>
                  <a:lnTo>
                    <a:pt x="228676" y="1701279"/>
                  </a:lnTo>
                  <a:lnTo>
                    <a:pt x="229577" y="1702765"/>
                  </a:lnTo>
                  <a:lnTo>
                    <a:pt x="231216" y="1703793"/>
                  </a:lnTo>
                  <a:lnTo>
                    <a:pt x="234429" y="1703527"/>
                  </a:lnTo>
                  <a:lnTo>
                    <a:pt x="235585" y="1702854"/>
                  </a:lnTo>
                  <a:lnTo>
                    <a:pt x="236372" y="1701888"/>
                  </a:lnTo>
                  <a:lnTo>
                    <a:pt x="237337" y="1701330"/>
                  </a:lnTo>
                  <a:lnTo>
                    <a:pt x="238125" y="1700479"/>
                  </a:lnTo>
                  <a:lnTo>
                    <a:pt x="256438" y="1646555"/>
                  </a:lnTo>
                  <a:close/>
                </a:path>
              </a:pathLst>
            </a:custGeom>
            <a:solidFill>
              <a:srgbClr val="FFF2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981757" y="3314195"/>
              <a:ext cx="130949" cy="85572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111395" y="3056469"/>
              <a:ext cx="126376" cy="216115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769380" y="3443899"/>
              <a:ext cx="130937" cy="85572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4565696" y="3565317"/>
              <a:ext cx="130937" cy="85572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 rot="20280000">
            <a:off x="8754810" y="5006097"/>
            <a:ext cx="116671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30"/>
              </a:lnSpc>
            </a:pPr>
            <a:r>
              <a:rPr sz="2300" spc="-120" dirty="0">
                <a:solidFill>
                  <a:srgbClr val="231F20"/>
                </a:solidFill>
                <a:latin typeface="Trebuchet MS"/>
                <a:cs typeface="Trebuchet MS"/>
              </a:rPr>
              <a:t>пр.</a:t>
            </a:r>
            <a:r>
              <a:rPr sz="2300" spc="-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2300" spc="-20" dirty="0">
                <a:solidFill>
                  <a:srgbClr val="231F20"/>
                </a:solidFill>
                <a:latin typeface="Trebuchet MS"/>
                <a:cs typeface="Trebuchet MS"/>
              </a:rPr>
              <a:t>Абая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69" name="object 6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pc="-35" dirty="0"/>
              <a:t>Перекрываемый </a:t>
            </a:r>
            <a:r>
              <a:rPr spc="-25" dirty="0"/>
              <a:t>участок</a:t>
            </a: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pc="-10" dirty="0"/>
              <a:t>Направление</a:t>
            </a:r>
            <a:r>
              <a:rPr spc="-80" dirty="0"/>
              <a:t> </a:t>
            </a:r>
            <a:r>
              <a:rPr spc="-10" dirty="0"/>
              <a:t>движения</a:t>
            </a:r>
          </a:p>
        </p:txBody>
      </p:sp>
      <p:sp>
        <p:nvSpPr>
          <p:cNvPr id="64" name="object 64"/>
          <p:cNvSpPr txBox="1"/>
          <p:nvPr/>
        </p:nvSpPr>
        <p:spPr>
          <a:xfrm rot="4020000">
            <a:off x="5836705" y="4302471"/>
            <a:ext cx="1429990" cy="295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330"/>
              </a:lnSpc>
            </a:pPr>
            <a:r>
              <a:rPr sz="3450" spc="-202" baseline="3623" dirty="0">
                <a:solidFill>
                  <a:srgbClr val="231F20"/>
                </a:solidFill>
                <a:latin typeface="Trebuchet MS"/>
                <a:cs typeface="Trebuchet MS"/>
              </a:rPr>
              <a:t>пр</a:t>
            </a:r>
            <a:r>
              <a:rPr sz="3450" spc="-202" baseline="2415" dirty="0">
                <a:solidFill>
                  <a:srgbClr val="231F20"/>
                </a:solidFill>
                <a:latin typeface="Trebuchet MS"/>
                <a:cs typeface="Trebuchet MS"/>
              </a:rPr>
              <a:t>.</a:t>
            </a:r>
            <a:r>
              <a:rPr sz="3450" spc="-157" baseline="24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3450" spc="-15" baseline="2415" dirty="0">
                <a:solidFill>
                  <a:srgbClr val="231F20"/>
                </a:solidFill>
                <a:latin typeface="Trebuchet MS"/>
                <a:cs typeface="Trebuchet MS"/>
              </a:rPr>
              <a:t>А</a:t>
            </a:r>
            <a:r>
              <a:rPr sz="3450" spc="-15" baseline="1207" dirty="0">
                <a:solidFill>
                  <a:srgbClr val="231F20"/>
                </a:solidFill>
                <a:latin typeface="Trebuchet MS"/>
                <a:cs typeface="Trebuchet MS"/>
              </a:rPr>
              <a:t>лат</a:t>
            </a:r>
            <a:r>
              <a:rPr sz="2300" spc="-10" dirty="0">
                <a:solidFill>
                  <a:srgbClr val="231F20"/>
                </a:solidFill>
                <a:latin typeface="Trebuchet MS"/>
                <a:cs typeface="Trebuchet MS"/>
              </a:rPr>
              <a:t>ау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65" name="object 65"/>
          <p:cNvSpPr txBox="1"/>
          <p:nvPr/>
        </p:nvSpPr>
        <p:spPr>
          <a:xfrm rot="4980000">
            <a:off x="4354059" y="4692144"/>
            <a:ext cx="1337876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5"/>
              </a:lnSpc>
            </a:pPr>
            <a:r>
              <a:rPr sz="2025" spc="-202" baseline="411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2025" spc="-75" baseline="411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2025" spc="-15" baseline="2057" dirty="0">
                <a:solidFill>
                  <a:srgbClr val="231F20"/>
                </a:solidFill>
                <a:latin typeface="Trebuchet MS"/>
                <a:cs typeface="Trebuchet MS"/>
              </a:rPr>
              <a:t>Строит</a:t>
            </a:r>
            <a:r>
              <a:rPr sz="1350" spc="-10" dirty="0">
                <a:solidFill>
                  <a:srgbClr val="231F20"/>
                </a:solidFill>
                <a:latin typeface="Trebuchet MS"/>
                <a:cs typeface="Trebuchet MS"/>
              </a:rPr>
              <a:t>ельная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66" name="object 66"/>
          <p:cNvSpPr txBox="1"/>
          <p:nvPr/>
        </p:nvSpPr>
        <p:spPr>
          <a:xfrm rot="2760000">
            <a:off x="2154401" y="3605855"/>
            <a:ext cx="1462231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5"/>
              </a:lnSpc>
            </a:pPr>
            <a:r>
              <a:rPr sz="1650" spc="-165" baseline="7575" dirty="0">
                <a:solidFill>
                  <a:srgbClr val="231F20"/>
                </a:solidFill>
                <a:latin typeface="Trebuchet MS"/>
                <a:cs typeface="Trebuchet MS"/>
              </a:rPr>
              <a:t>ул.</a:t>
            </a:r>
            <a:r>
              <a:rPr sz="1650" spc="-75" baseline="757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650" spc="-37" baseline="7575" dirty="0">
                <a:solidFill>
                  <a:srgbClr val="231F20"/>
                </a:solidFill>
                <a:latin typeface="Trebuchet MS"/>
                <a:cs typeface="Trebuchet MS"/>
              </a:rPr>
              <a:t>У</a:t>
            </a:r>
            <a:r>
              <a:rPr sz="1650" spc="-37" baseline="5050" dirty="0">
                <a:solidFill>
                  <a:srgbClr val="231F20"/>
                </a:solidFill>
                <a:latin typeface="Trebuchet MS"/>
                <a:cs typeface="Trebuchet MS"/>
              </a:rPr>
              <a:t>закбай</a:t>
            </a:r>
            <a:r>
              <a:rPr sz="1650" spc="-75" baseline="505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650" spc="-15" baseline="2525" dirty="0">
                <a:solidFill>
                  <a:srgbClr val="231F20"/>
                </a:solidFill>
                <a:latin typeface="Trebuchet MS"/>
                <a:cs typeface="Trebuchet MS"/>
              </a:rPr>
              <a:t>Карам</a:t>
            </a:r>
            <a:r>
              <a:rPr sz="1100" spc="-10" dirty="0">
                <a:solidFill>
                  <a:srgbClr val="231F20"/>
                </a:solidFill>
                <a:latin typeface="Trebuchet MS"/>
                <a:cs typeface="Trebuchet MS"/>
              </a:rPr>
              <a:t>анов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3" name="object 71">
            <a:extLst>
              <a:ext uri="{FF2B5EF4-FFF2-40B4-BE49-F238E27FC236}">
                <a16:creationId xmlns:a16="http://schemas.microsoft.com/office/drawing/2014/main" id="{A88ACFC2-EEBB-4B40-9D9B-C31C67F32895}"/>
              </a:ext>
            </a:extLst>
          </p:cNvPr>
          <p:cNvSpPr/>
          <p:nvPr/>
        </p:nvSpPr>
        <p:spPr>
          <a:xfrm>
            <a:off x="4469580" y="4787259"/>
            <a:ext cx="271145" cy="240029"/>
          </a:xfrm>
          <a:custGeom>
            <a:avLst/>
            <a:gdLst/>
            <a:ahLst/>
            <a:cxnLst/>
            <a:rect l="l" t="t" r="r" b="b"/>
            <a:pathLst>
              <a:path w="271144" h="240029">
                <a:moveTo>
                  <a:pt x="137193" y="0"/>
                </a:moveTo>
                <a:lnTo>
                  <a:pt x="9589" y="204260"/>
                </a:lnTo>
                <a:lnTo>
                  <a:pt x="0" y="225551"/>
                </a:lnTo>
                <a:lnTo>
                  <a:pt x="5346" y="236600"/>
                </a:lnTo>
                <a:lnTo>
                  <a:pt x="10553" y="239433"/>
                </a:lnTo>
                <a:lnTo>
                  <a:pt x="254363" y="239433"/>
                </a:lnTo>
                <a:lnTo>
                  <a:pt x="262864" y="237225"/>
                </a:lnTo>
                <a:lnTo>
                  <a:pt x="268482" y="231698"/>
                </a:lnTo>
                <a:lnTo>
                  <a:pt x="270213" y="225551"/>
                </a:lnTo>
                <a:lnTo>
                  <a:pt x="270292" y="225272"/>
                </a:lnTo>
                <a:lnTo>
                  <a:pt x="20130" y="225272"/>
                </a:lnTo>
                <a:lnTo>
                  <a:pt x="16230" y="224980"/>
                </a:lnTo>
                <a:lnTo>
                  <a:pt x="14848" y="222554"/>
                </a:lnTo>
                <a:lnTo>
                  <a:pt x="15889" y="220662"/>
                </a:lnTo>
                <a:lnTo>
                  <a:pt x="18606" y="215861"/>
                </a:lnTo>
                <a:lnTo>
                  <a:pt x="21170" y="211594"/>
                </a:lnTo>
                <a:lnTo>
                  <a:pt x="127353" y="31429"/>
                </a:lnTo>
                <a:lnTo>
                  <a:pt x="132435" y="22593"/>
                </a:lnTo>
                <a:lnTo>
                  <a:pt x="134785" y="18440"/>
                </a:lnTo>
                <a:lnTo>
                  <a:pt x="156804" y="18440"/>
                </a:lnTo>
                <a:lnTo>
                  <a:pt x="150952" y="8102"/>
                </a:lnTo>
                <a:lnTo>
                  <a:pt x="144927" y="2026"/>
                </a:lnTo>
                <a:lnTo>
                  <a:pt x="137193" y="0"/>
                </a:lnTo>
                <a:close/>
              </a:path>
              <a:path w="271144" h="240029">
                <a:moveTo>
                  <a:pt x="156804" y="18440"/>
                </a:moveTo>
                <a:lnTo>
                  <a:pt x="134785" y="18440"/>
                </a:lnTo>
                <a:lnTo>
                  <a:pt x="138074" y="18707"/>
                </a:lnTo>
                <a:lnTo>
                  <a:pt x="147968" y="36803"/>
                </a:lnTo>
                <a:lnTo>
                  <a:pt x="249110" y="219201"/>
                </a:lnTo>
                <a:lnTo>
                  <a:pt x="249555" y="219963"/>
                </a:lnTo>
                <a:lnTo>
                  <a:pt x="250698" y="222554"/>
                </a:lnTo>
                <a:lnTo>
                  <a:pt x="249504" y="224802"/>
                </a:lnTo>
                <a:lnTo>
                  <a:pt x="246214" y="225272"/>
                </a:lnTo>
                <a:lnTo>
                  <a:pt x="270292" y="225272"/>
                </a:lnTo>
                <a:lnTo>
                  <a:pt x="270612" y="224133"/>
                </a:lnTo>
                <a:lnTo>
                  <a:pt x="268452" y="215861"/>
                </a:lnTo>
                <a:lnTo>
                  <a:pt x="258238" y="197669"/>
                </a:lnTo>
                <a:lnTo>
                  <a:pt x="156804" y="18440"/>
                </a:lnTo>
                <a:close/>
              </a:path>
            </a:pathLst>
          </a:custGeom>
          <a:solidFill>
            <a:srgbClr val="EF413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4" name="object 72">
            <a:extLst>
              <a:ext uri="{FF2B5EF4-FFF2-40B4-BE49-F238E27FC236}">
                <a16:creationId xmlns:a16="http://schemas.microsoft.com/office/drawing/2014/main" id="{B05073A6-8585-41B4-87F8-7529041B48D2}"/>
              </a:ext>
            </a:extLst>
          </p:cNvPr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4488134" y="4799691"/>
            <a:ext cx="235849" cy="206832"/>
          </a:xfrm>
          <a:prstGeom prst="rect">
            <a:avLst/>
          </a:prstGeom>
        </p:spPr>
      </p:pic>
      <p:graphicFrame>
        <p:nvGraphicFramePr>
          <p:cNvPr id="88" name="Объект 87">
            <a:extLst>
              <a:ext uri="{FF2B5EF4-FFF2-40B4-BE49-F238E27FC236}">
                <a16:creationId xmlns:a16="http://schemas.microsoft.com/office/drawing/2014/main" id="{147912F7-AF52-46FB-A8FA-515F212AF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215243"/>
              </p:ext>
            </p:extLst>
          </p:nvPr>
        </p:nvGraphicFramePr>
        <p:xfrm>
          <a:off x="4242061" y="3953697"/>
          <a:ext cx="6933023" cy="2982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utoCAD Drawing" r:id="rId37" imgW="18288000" imgH="7867800" progId="AutoCAD.Drawing.24">
                  <p:embed/>
                </p:oleObj>
              </mc:Choice>
              <mc:Fallback>
                <p:oleObj name="AutoCAD Drawing" r:id="rId37" imgW="18288000" imgH="7867800" progId="AutoCAD.Drawing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242061" y="3953697"/>
                        <a:ext cx="6933023" cy="2982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Объект 88">
            <a:extLst>
              <a:ext uri="{FF2B5EF4-FFF2-40B4-BE49-F238E27FC236}">
                <a16:creationId xmlns:a16="http://schemas.microsoft.com/office/drawing/2014/main" id="{4F1B6222-C591-4A82-A0E2-F0F9671BC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209222"/>
              </p:ext>
            </p:extLst>
          </p:nvPr>
        </p:nvGraphicFramePr>
        <p:xfrm>
          <a:off x="4646216" y="4116936"/>
          <a:ext cx="6907212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utoCAD Drawing" r:id="rId39" imgW="18288000" imgH="7867800" progId="AutoCAD.Drawing.24">
                  <p:embed/>
                </p:oleObj>
              </mc:Choice>
              <mc:Fallback>
                <p:oleObj name="AutoCAD Drawing" r:id="rId39" imgW="18288000" imgH="7867800" progId="AutoCAD.Drawing.2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646216" y="4116936"/>
                        <a:ext cx="6907212" cy="297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6">
            <a:extLst>
              <a:ext uri="{FF2B5EF4-FFF2-40B4-BE49-F238E27FC236}">
                <a16:creationId xmlns:a16="http://schemas.microsoft.com/office/drawing/2014/main" id="{820D48BA-907B-42BB-9DB5-197EE3529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99936">
            <a:off x="6633816" y="6342624"/>
            <a:ext cx="571325" cy="11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object 59">
            <a:extLst>
              <a:ext uri="{FF2B5EF4-FFF2-40B4-BE49-F238E27FC236}">
                <a16:creationId xmlns:a16="http://schemas.microsoft.com/office/drawing/2014/main" id="{F6BB82E4-E774-4240-8621-50C200219204}"/>
              </a:ext>
            </a:extLst>
          </p:cNvPr>
          <p:cNvSpPr/>
          <p:nvPr/>
        </p:nvSpPr>
        <p:spPr>
          <a:xfrm rot="8843866">
            <a:off x="7046958" y="5922209"/>
            <a:ext cx="187325" cy="211454"/>
          </a:xfrm>
          <a:custGeom>
            <a:avLst/>
            <a:gdLst/>
            <a:ahLst/>
            <a:cxnLst/>
            <a:rect l="l" t="t" r="r" b="b"/>
            <a:pathLst>
              <a:path w="187325" h="211454">
                <a:moveTo>
                  <a:pt x="14655" y="0"/>
                </a:moveTo>
                <a:lnTo>
                  <a:pt x="10584" y="0"/>
                </a:lnTo>
                <a:lnTo>
                  <a:pt x="2222" y="4051"/>
                </a:lnTo>
                <a:lnTo>
                  <a:pt x="0" y="8115"/>
                </a:lnTo>
                <a:lnTo>
                  <a:pt x="50" y="198412"/>
                </a:lnTo>
                <a:lnTo>
                  <a:pt x="1730" y="204887"/>
                </a:lnTo>
                <a:lnTo>
                  <a:pt x="6040" y="209265"/>
                </a:lnTo>
                <a:lnTo>
                  <a:pt x="11943" y="210922"/>
                </a:lnTo>
                <a:lnTo>
                  <a:pt x="18274" y="209265"/>
                </a:lnTo>
                <a:lnTo>
                  <a:pt x="42958" y="195402"/>
                </a:lnTo>
                <a:lnTo>
                  <a:pt x="13169" y="195402"/>
                </a:lnTo>
                <a:lnTo>
                  <a:pt x="11488" y="194500"/>
                </a:lnTo>
                <a:lnTo>
                  <a:pt x="11163" y="192608"/>
                </a:lnTo>
                <a:lnTo>
                  <a:pt x="11139" y="14427"/>
                </a:lnTo>
                <a:lnTo>
                  <a:pt x="11277" y="12547"/>
                </a:lnTo>
                <a:lnTo>
                  <a:pt x="13182" y="11442"/>
                </a:lnTo>
                <a:lnTo>
                  <a:pt x="34484" y="11442"/>
                </a:lnTo>
                <a:lnTo>
                  <a:pt x="14655" y="0"/>
                </a:lnTo>
                <a:close/>
              </a:path>
              <a:path w="187325" h="211454">
                <a:moveTo>
                  <a:pt x="34484" y="11442"/>
                </a:moveTo>
                <a:lnTo>
                  <a:pt x="13182" y="11442"/>
                </a:lnTo>
                <a:lnTo>
                  <a:pt x="18453" y="14427"/>
                </a:lnTo>
                <a:lnTo>
                  <a:pt x="21729" y="16395"/>
                </a:lnTo>
                <a:lnTo>
                  <a:pt x="162228" y="99208"/>
                </a:lnTo>
                <a:lnTo>
                  <a:pt x="169113" y="103174"/>
                </a:lnTo>
                <a:lnTo>
                  <a:pt x="172364" y="105003"/>
                </a:lnTo>
                <a:lnTo>
                  <a:pt x="172305" y="105702"/>
                </a:lnTo>
                <a:lnTo>
                  <a:pt x="172207" y="106873"/>
                </a:lnTo>
                <a:lnTo>
                  <a:pt x="172148" y="107569"/>
                </a:lnTo>
                <a:lnTo>
                  <a:pt x="169075" y="109232"/>
                </a:lnTo>
                <a:lnTo>
                  <a:pt x="15189" y="194500"/>
                </a:lnTo>
                <a:lnTo>
                  <a:pt x="13169" y="195402"/>
                </a:lnTo>
                <a:lnTo>
                  <a:pt x="42958" y="195402"/>
                </a:lnTo>
                <a:lnTo>
                  <a:pt x="180428" y="117602"/>
                </a:lnTo>
                <a:lnTo>
                  <a:pt x="185166" y="112901"/>
                </a:lnTo>
                <a:lnTo>
                  <a:pt x="186739" y="106873"/>
                </a:lnTo>
                <a:lnTo>
                  <a:pt x="185156" y="100832"/>
                </a:lnTo>
                <a:lnTo>
                  <a:pt x="180428" y="96088"/>
                </a:lnTo>
                <a:lnTo>
                  <a:pt x="34484" y="11442"/>
                </a:lnTo>
                <a:close/>
              </a:path>
            </a:pathLst>
          </a:custGeom>
          <a:solidFill>
            <a:srgbClr val="EF41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60">
            <a:extLst>
              <a:ext uri="{FF2B5EF4-FFF2-40B4-BE49-F238E27FC236}">
                <a16:creationId xmlns:a16="http://schemas.microsoft.com/office/drawing/2014/main" id="{FEDFD571-5075-4FB7-8654-4FD43A8D0C09}"/>
              </a:ext>
            </a:extLst>
          </p:cNvPr>
          <p:cNvSpPr/>
          <p:nvPr/>
        </p:nvSpPr>
        <p:spPr>
          <a:xfrm rot="8843866">
            <a:off x="7058119" y="5933653"/>
            <a:ext cx="161290" cy="184150"/>
          </a:xfrm>
          <a:custGeom>
            <a:avLst/>
            <a:gdLst/>
            <a:ahLst/>
            <a:cxnLst/>
            <a:rect l="l" t="t" r="r" b="b"/>
            <a:pathLst>
              <a:path w="161289" h="184150">
                <a:moveTo>
                  <a:pt x="2019" y="0"/>
                </a:moveTo>
                <a:lnTo>
                  <a:pt x="114" y="1104"/>
                </a:lnTo>
                <a:lnTo>
                  <a:pt x="0" y="181165"/>
                </a:lnTo>
                <a:lnTo>
                  <a:pt x="337" y="183057"/>
                </a:lnTo>
                <a:lnTo>
                  <a:pt x="2006" y="183959"/>
                </a:lnTo>
                <a:lnTo>
                  <a:pt x="4025" y="183057"/>
                </a:lnTo>
                <a:lnTo>
                  <a:pt x="11832" y="178727"/>
                </a:lnTo>
                <a:lnTo>
                  <a:pt x="4318" y="178727"/>
                </a:lnTo>
                <a:lnTo>
                  <a:pt x="4343" y="111023"/>
                </a:lnTo>
                <a:lnTo>
                  <a:pt x="5335" y="111023"/>
                </a:lnTo>
                <a:lnTo>
                  <a:pt x="3727" y="109131"/>
                </a:lnTo>
                <a:lnTo>
                  <a:pt x="3657" y="108585"/>
                </a:lnTo>
                <a:lnTo>
                  <a:pt x="3822" y="106756"/>
                </a:lnTo>
                <a:lnTo>
                  <a:pt x="3911" y="99910"/>
                </a:lnTo>
                <a:lnTo>
                  <a:pt x="5346" y="98450"/>
                </a:lnTo>
                <a:lnTo>
                  <a:pt x="36449" y="98450"/>
                </a:lnTo>
                <a:lnTo>
                  <a:pt x="37045" y="98158"/>
                </a:lnTo>
                <a:lnTo>
                  <a:pt x="49029" y="83439"/>
                </a:lnTo>
                <a:lnTo>
                  <a:pt x="34899" y="83439"/>
                </a:lnTo>
                <a:lnTo>
                  <a:pt x="33642" y="83058"/>
                </a:lnTo>
                <a:lnTo>
                  <a:pt x="5334" y="58394"/>
                </a:lnTo>
                <a:lnTo>
                  <a:pt x="5143" y="56489"/>
                </a:lnTo>
                <a:lnTo>
                  <a:pt x="7836" y="52870"/>
                </a:lnTo>
                <a:lnTo>
                  <a:pt x="10223" y="49834"/>
                </a:lnTo>
                <a:lnTo>
                  <a:pt x="12433" y="49593"/>
                </a:lnTo>
                <a:lnTo>
                  <a:pt x="86338" y="49593"/>
                </a:lnTo>
                <a:lnTo>
                  <a:pt x="10566" y="4953"/>
                </a:lnTo>
                <a:lnTo>
                  <a:pt x="7289" y="2984"/>
                </a:lnTo>
                <a:lnTo>
                  <a:pt x="2019" y="0"/>
                </a:lnTo>
                <a:close/>
              </a:path>
              <a:path w="161289" h="184150">
                <a:moveTo>
                  <a:pt x="35763" y="118795"/>
                </a:moveTo>
                <a:lnTo>
                  <a:pt x="35420" y="119049"/>
                </a:lnTo>
                <a:lnTo>
                  <a:pt x="26746" y="130327"/>
                </a:lnTo>
                <a:lnTo>
                  <a:pt x="21958" y="136423"/>
                </a:lnTo>
                <a:lnTo>
                  <a:pt x="34315" y="148018"/>
                </a:lnTo>
                <a:lnTo>
                  <a:pt x="39255" y="149885"/>
                </a:lnTo>
                <a:lnTo>
                  <a:pt x="41808" y="152654"/>
                </a:lnTo>
                <a:lnTo>
                  <a:pt x="44526" y="156527"/>
                </a:lnTo>
                <a:lnTo>
                  <a:pt x="40068" y="158978"/>
                </a:lnTo>
                <a:lnTo>
                  <a:pt x="36690" y="160883"/>
                </a:lnTo>
                <a:lnTo>
                  <a:pt x="5257" y="178282"/>
                </a:lnTo>
                <a:lnTo>
                  <a:pt x="4318" y="178727"/>
                </a:lnTo>
                <a:lnTo>
                  <a:pt x="11832" y="178727"/>
                </a:lnTo>
                <a:lnTo>
                  <a:pt x="105968" y="126504"/>
                </a:lnTo>
                <a:lnTo>
                  <a:pt x="95631" y="126504"/>
                </a:lnTo>
                <a:lnTo>
                  <a:pt x="88607" y="123050"/>
                </a:lnTo>
                <a:lnTo>
                  <a:pt x="86029" y="120980"/>
                </a:lnTo>
                <a:lnTo>
                  <a:pt x="85742" y="120586"/>
                </a:lnTo>
                <a:lnTo>
                  <a:pt x="38633" y="120586"/>
                </a:lnTo>
                <a:lnTo>
                  <a:pt x="37401" y="120434"/>
                </a:lnTo>
                <a:lnTo>
                  <a:pt x="35763" y="118795"/>
                </a:lnTo>
                <a:close/>
              </a:path>
              <a:path w="161289" h="184150">
                <a:moveTo>
                  <a:pt x="33312" y="111023"/>
                </a:moveTo>
                <a:lnTo>
                  <a:pt x="4850" y="111023"/>
                </a:lnTo>
                <a:lnTo>
                  <a:pt x="13754" y="113474"/>
                </a:lnTo>
                <a:lnTo>
                  <a:pt x="18808" y="120040"/>
                </a:lnTo>
                <a:lnTo>
                  <a:pt x="18858" y="123050"/>
                </a:lnTo>
                <a:lnTo>
                  <a:pt x="18973" y="129794"/>
                </a:lnTo>
                <a:lnTo>
                  <a:pt x="19608" y="131610"/>
                </a:lnTo>
                <a:lnTo>
                  <a:pt x="20481" y="133731"/>
                </a:lnTo>
                <a:lnTo>
                  <a:pt x="20908" y="133731"/>
                </a:lnTo>
                <a:lnTo>
                  <a:pt x="21170" y="132969"/>
                </a:lnTo>
                <a:lnTo>
                  <a:pt x="30533" y="120586"/>
                </a:lnTo>
                <a:lnTo>
                  <a:pt x="34276" y="115684"/>
                </a:lnTo>
                <a:lnTo>
                  <a:pt x="34305" y="115125"/>
                </a:lnTo>
                <a:lnTo>
                  <a:pt x="33894" y="113474"/>
                </a:lnTo>
                <a:lnTo>
                  <a:pt x="33845" y="112471"/>
                </a:lnTo>
                <a:lnTo>
                  <a:pt x="33609" y="111366"/>
                </a:lnTo>
                <a:lnTo>
                  <a:pt x="33312" y="111023"/>
                </a:lnTo>
                <a:close/>
              </a:path>
              <a:path w="161289" h="184150">
                <a:moveTo>
                  <a:pt x="148196" y="103111"/>
                </a:moveTo>
                <a:lnTo>
                  <a:pt x="104738" y="103111"/>
                </a:lnTo>
                <a:lnTo>
                  <a:pt x="108534" y="106756"/>
                </a:lnTo>
                <a:lnTo>
                  <a:pt x="108473" y="109921"/>
                </a:lnTo>
                <a:lnTo>
                  <a:pt x="108356" y="115684"/>
                </a:lnTo>
                <a:lnTo>
                  <a:pt x="107099" y="119634"/>
                </a:lnTo>
                <a:lnTo>
                  <a:pt x="100660" y="125742"/>
                </a:lnTo>
                <a:lnTo>
                  <a:pt x="95631" y="126504"/>
                </a:lnTo>
                <a:lnTo>
                  <a:pt x="105968" y="126504"/>
                </a:lnTo>
                <a:lnTo>
                  <a:pt x="148196" y="103111"/>
                </a:lnTo>
                <a:close/>
              </a:path>
              <a:path w="161289" h="184150">
                <a:moveTo>
                  <a:pt x="91900" y="52870"/>
                </a:moveTo>
                <a:lnTo>
                  <a:pt x="72796" y="52870"/>
                </a:lnTo>
                <a:lnTo>
                  <a:pt x="75006" y="54457"/>
                </a:lnTo>
                <a:lnTo>
                  <a:pt x="93294" y="67792"/>
                </a:lnTo>
                <a:lnTo>
                  <a:pt x="97644" y="70891"/>
                </a:lnTo>
                <a:lnTo>
                  <a:pt x="97869" y="71094"/>
                </a:lnTo>
                <a:lnTo>
                  <a:pt x="98399" y="72250"/>
                </a:lnTo>
                <a:lnTo>
                  <a:pt x="98412" y="96177"/>
                </a:lnTo>
                <a:lnTo>
                  <a:pt x="97650" y="97472"/>
                </a:lnTo>
                <a:lnTo>
                  <a:pt x="90678" y="101371"/>
                </a:lnTo>
                <a:lnTo>
                  <a:pt x="85407" y="104559"/>
                </a:lnTo>
                <a:lnTo>
                  <a:pt x="77762" y="108585"/>
                </a:lnTo>
                <a:lnTo>
                  <a:pt x="75234" y="109131"/>
                </a:lnTo>
                <a:lnTo>
                  <a:pt x="41845" y="119634"/>
                </a:lnTo>
                <a:lnTo>
                  <a:pt x="38633" y="120586"/>
                </a:lnTo>
                <a:lnTo>
                  <a:pt x="85742" y="120586"/>
                </a:lnTo>
                <a:lnTo>
                  <a:pt x="81762" y="115125"/>
                </a:lnTo>
                <a:lnTo>
                  <a:pt x="82786" y="111366"/>
                </a:lnTo>
                <a:lnTo>
                  <a:pt x="82880" y="111023"/>
                </a:lnTo>
                <a:lnTo>
                  <a:pt x="89281" y="105486"/>
                </a:lnTo>
                <a:lnTo>
                  <a:pt x="94361" y="103466"/>
                </a:lnTo>
                <a:lnTo>
                  <a:pt x="99491" y="103111"/>
                </a:lnTo>
                <a:lnTo>
                  <a:pt x="148196" y="103111"/>
                </a:lnTo>
                <a:lnTo>
                  <a:pt x="160892" y="96177"/>
                </a:lnTo>
                <a:lnTo>
                  <a:pt x="161201" y="93560"/>
                </a:lnTo>
                <a:lnTo>
                  <a:pt x="157962" y="91732"/>
                </a:lnTo>
                <a:lnTo>
                  <a:pt x="151070" y="87760"/>
                </a:lnTo>
                <a:lnTo>
                  <a:pt x="91900" y="52870"/>
                </a:lnTo>
                <a:close/>
              </a:path>
              <a:path w="161289" h="184150">
                <a:moveTo>
                  <a:pt x="70972" y="70281"/>
                </a:moveTo>
                <a:lnTo>
                  <a:pt x="55308" y="70281"/>
                </a:lnTo>
                <a:lnTo>
                  <a:pt x="55132" y="70726"/>
                </a:lnTo>
                <a:lnTo>
                  <a:pt x="55067" y="70891"/>
                </a:lnTo>
                <a:lnTo>
                  <a:pt x="54956" y="71374"/>
                </a:lnTo>
                <a:lnTo>
                  <a:pt x="52527" y="74752"/>
                </a:lnTo>
                <a:lnTo>
                  <a:pt x="50317" y="77762"/>
                </a:lnTo>
                <a:lnTo>
                  <a:pt x="47802" y="81089"/>
                </a:lnTo>
                <a:lnTo>
                  <a:pt x="47156" y="81445"/>
                </a:lnTo>
                <a:lnTo>
                  <a:pt x="46850" y="81445"/>
                </a:lnTo>
                <a:lnTo>
                  <a:pt x="43370" y="82067"/>
                </a:lnTo>
                <a:lnTo>
                  <a:pt x="34899" y="83439"/>
                </a:lnTo>
                <a:lnTo>
                  <a:pt x="49029" y="83439"/>
                </a:lnTo>
                <a:lnTo>
                  <a:pt x="57632" y="72872"/>
                </a:lnTo>
                <a:lnTo>
                  <a:pt x="59397" y="71374"/>
                </a:lnTo>
                <a:lnTo>
                  <a:pt x="70175" y="71374"/>
                </a:lnTo>
                <a:lnTo>
                  <a:pt x="70972" y="70281"/>
                </a:lnTo>
                <a:close/>
              </a:path>
              <a:path w="161289" h="184150">
                <a:moveTo>
                  <a:pt x="70175" y="71374"/>
                </a:moveTo>
                <a:lnTo>
                  <a:pt x="61188" y="71374"/>
                </a:lnTo>
                <a:lnTo>
                  <a:pt x="63754" y="73202"/>
                </a:lnTo>
                <a:lnTo>
                  <a:pt x="66795" y="75628"/>
                </a:lnTo>
                <a:lnTo>
                  <a:pt x="67073" y="75628"/>
                </a:lnTo>
                <a:lnTo>
                  <a:pt x="70175" y="71374"/>
                </a:lnTo>
                <a:close/>
              </a:path>
              <a:path w="161289" h="184150">
                <a:moveTo>
                  <a:pt x="86338" y="49593"/>
                </a:moveTo>
                <a:lnTo>
                  <a:pt x="12433" y="49593"/>
                </a:lnTo>
                <a:lnTo>
                  <a:pt x="36649" y="71094"/>
                </a:lnTo>
                <a:lnTo>
                  <a:pt x="37022" y="71374"/>
                </a:lnTo>
                <a:lnTo>
                  <a:pt x="38442" y="71894"/>
                </a:lnTo>
                <a:lnTo>
                  <a:pt x="45072" y="71094"/>
                </a:lnTo>
                <a:lnTo>
                  <a:pt x="49695" y="70726"/>
                </a:lnTo>
                <a:lnTo>
                  <a:pt x="54305" y="70281"/>
                </a:lnTo>
                <a:lnTo>
                  <a:pt x="70970" y="70281"/>
                </a:lnTo>
                <a:lnTo>
                  <a:pt x="73240" y="67284"/>
                </a:lnTo>
                <a:lnTo>
                  <a:pt x="73050" y="66903"/>
                </a:lnTo>
                <a:lnTo>
                  <a:pt x="69799" y="64706"/>
                </a:lnTo>
                <a:lnTo>
                  <a:pt x="68491" y="63754"/>
                </a:lnTo>
                <a:lnTo>
                  <a:pt x="66319" y="62217"/>
                </a:lnTo>
                <a:lnTo>
                  <a:pt x="65951" y="60185"/>
                </a:lnTo>
                <a:lnTo>
                  <a:pt x="68567" y="56286"/>
                </a:lnTo>
                <a:lnTo>
                  <a:pt x="70700" y="53238"/>
                </a:lnTo>
                <a:lnTo>
                  <a:pt x="72796" y="52870"/>
                </a:lnTo>
                <a:lnTo>
                  <a:pt x="91900" y="52870"/>
                </a:lnTo>
                <a:lnTo>
                  <a:pt x="86338" y="49593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61">
            <a:extLst>
              <a:ext uri="{FF2B5EF4-FFF2-40B4-BE49-F238E27FC236}">
                <a16:creationId xmlns:a16="http://schemas.microsoft.com/office/drawing/2014/main" id="{CCA70851-686B-4401-A366-7C623731F036}"/>
              </a:ext>
            </a:extLst>
          </p:cNvPr>
          <p:cNvSpPr/>
          <p:nvPr/>
        </p:nvSpPr>
        <p:spPr>
          <a:xfrm rot="8843866">
            <a:off x="7096730" y="5935885"/>
            <a:ext cx="105410" cy="129539"/>
          </a:xfrm>
          <a:custGeom>
            <a:avLst/>
            <a:gdLst/>
            <a:ahLst/>
            <a:cxnLst/>
            <a:rect l="l" t="t" r="r" b="b"/>
            <a:pathLst>
              <a:path w="105410" h="129539">
                <a:moveTo>
                  <a:pt x="51663" y="20688"/>
                </a:moveTo>
                <a:lnTo>
                  <a:pt x="41414" y="21501"/>
                </a:lnTo>
                <a:lnTo>
                  <a:pt x="34798" y="22301"/>
                </a:lnTo>
                <a:lnTo>
                  <a:pt x="33274" y="21742"/>
                </a:lnTo>
                <a:lnTo>
                  <a:pt x="8775" y="0"/>
                </a:lnTo>
                <a:lnTo>
                  <a:pt x="6565" y="241"/>
                </a:lnTo>
                <a:lnTo>
                  <a:pt x="1498" y="6896"/>
                </a:lnTo>
                <a:lnTo>
                  <a:pt x="1676" y="8788"/>
                </a:lnTo>
                <a:lnTo>
                  <a:pt x="29997" y="33464"/>
                </a:lnTo>
                <a:lnTo>
                  <a:pt x="31254" y="33845"/>
                </a:lnTo>
                <a:lnTo>
                  <a:pt x="43637" y="31775"/>
                </a:lnTo>
                <a:lnTo>
                  <a:pt x="44145" y="31496"/>
                </a:lnTo>
                <a:lnTo>
                  <a:pt x="51320" y="21767"/>
                </a:lnTo>
                <a:lnTo>
                  <a:pt x="51409" y="21297"/>
                </a:lnTo>
                <a:lnTo>
                  <a:pt x="51663" y="20688"/>
                </a:lnTo>
                <a:close/>
              </a:path>
              <a:path w="105410" h="129539">
                <a:moveTo>
                  <a:pt x="94754" y="40843"/>
                </a:moveTo>
                <a:lnTo>
                  <a:pt x="94742" y="22669"/>
                </a:lnTo>
                <a:lnTo>
                  <a:pt x="94183" y="21437"/>
                </a:lnTo>
                <a:lnTo>
                  <a:pt x="91427" y="19469"/>
                </a:lnTo>
                <a:lnTo>
                  <a:pt x="89636" y="18199"/>
                </a:lnTo>
                <a:lnTo>
                  <a:pt x="82740" y="13182"/>
                </a:lnTo>
                <a:lnTo>
                  <a:pt x="82740" y="27343"/>
                </a:lnTo>
                <a:lnTo>
                  <a:pt x="82740" y="27749"/>
                </a:lnTo>
                <a:lnTo>
                  <a:pt x="82613" y="40843"/>
                </a:lnTo>
                <a:lnTo>
                  <a:pt x="82016" y="40462"/>
                </a:lnTo>
                <a:lnTo>
                  <a:pt x="81673" y="40271"/>
                </a:lnTo>
                <a:lnTo>
                  <a:pt x="71628" y="32499"/>
                </a:lnTo>
                <a:lnTo>
                  <a:pt x="66128" y="28308"/>
                </a:lnTo>
                <a:lnTo>
                  <a:pt x="66128" y="47891"/>
                </a:lnTo>
                <a:lnTo>
                  <a:pt x="66040" y="48094"/>
                </a:lnTo>
                <a:lnTo>
                  <a:pt x="65773" y="48577"/>
                </a:lnTo>
                <a:lnTo>
                  <a:pt x="65557" y="48577"/>
                </a:lnTo>
                <a:lnTo>
                  <a:pt x="51206" y="53187"/>
                </a:lnTo>
                <a:lnTo>
                  <a:pt x="43827" y="55422"/>
                </a:lnTo>
                <a:lnTo>
                  <a:pt x="43688" y="55194"/>
                </a:lnTo>
                <a:lnTo>
                  <a:pt x="44069" y="54610"/>
                </a:lnTo>
                <a:lnTo>
                  <a:pt x="48094" y="49898"/>
                </a:lnTo>
                <a:lnTo>
                  <a:pt x="51904" y="45478"/>
                </a:lnTo>
                <a:lnTo>
                  <a:pt x="56324" y="40271"/>
                </a:lnTo>
                <a:lnTo>
                  <a:pt x="56972" y="40271"/>
                </a:lnTo>
                <a:lnTo>
                  <a:pt x="60071" y="43053"/>
                </a:lnTo>
                <a:lnTo>
                  <a:pt x="65532" y="47713"/>
                </a:lnTo>
                <a:lnTo>
                  <a:pt x="65798" y="47713"/>
                </a:lnTo>
                <a:lnTo>
                  <a:pt x="66128" y="47891"/>
                </a:lnTo>
                <a:lnTo>
                  <a:pt x="66128" y="28308"/>
                </a:lnTo>
                <a:lnTo>
                  <a:pt x="65963" y="28181"/>
                </a:lnTo>
                <a:lnTo>
                  <a:pt x="65900" y="27749"/>
                </a:lnTo>
                <a:lnTo>
                  <a:pt x="67208" y="26060"/>
                </a:lnTo>
                <a:lnTo>
                  <a:pt x="68199" y="24765"/>
                </a:lnTo>
                <a:lnTo>
                  <a:pt x="72009" y="19469"/>
                </a:lnTo>
                <a:lnTo>
                  <a:pt x="72504" y="19469"/>
                </a:lnTo>
                <a:lnTo>
                  <a:pt x="75730" y="21780"/>
                </a:lnTo>
                <a:lnTo>
                  <a:pt x="78079" y="23406"/>
                </a:lnTo>
                <a:lnTo>
                  <a:pt x="82003" y="26060"/>
                </a:lnTo>
                <a:lnTo>
                  <a:pt x="82740" y="27343"/>
                </a:lnTo>
                <a:lnTo>
                  <a:pt x="82740" y="13182"/>
                </a:lnTo>
                <a:lnTo>
                  <a:pt x="69151" y="3276"/>
                </a:lnTo>
                <a:lnTo>
                  <a:pt x="67056" y="3657"/>
                </a:lnTo>
                <a:lnTo>
                  <a:pt x="64922" y="6705"/>
                </a:lnTo>
                <a:lnTo>
                  <a:pt x="62306" y="10604"/>
                </a:lnTo>
                <a:lnTo>
                  <a:pt x="62661" y="12636"/>
                </a:lnTo>
                <a:lnTo>
                  <a:pt x="66141" y="15113"/>
                </a:lnTo>
                <a:lnTo>
                  <a:pt x="69392" y="17322"/>
                </a:lnTo>
                <a:lnTo>
                  <a:pt x="69583" y="17691"/>
                </a:lnTo>
                <a:lnTo>
                  <a:pt x="67360" y="20637"/>
                </a:lnTo>
                <a:lnTo>
                  <a:pt x="65633" y="22974"/>
                </a:lnTo>
                <a:lnTo>
                  <a:pt x="63411" y="26060"/>
                </a:lnTo>
                <a:lnTo>
                  <a:pt x="63157" y="26060"/>
                </a:lnTo>
                <a:lnTo>
                  <a:pt x="61290" y="24536"/>
                </a:lnTo>
                <a:lnTo>
                  <a:pt x="60096" y="23609"/>
                </a:lnTo>
                <a:lnTo>
                  <a:pt x="57518" y="21780"/>
                </a:lnTo>
                <a:lnTo>
                  <a:pt x="55740" y="21780"/>
                </a:lnTo>
                <a:lnTo>
                  <a:pt x="54356" y="22974"/>
                </a:lnTo>
                <a:lnTo>
                  <a:pt x="53886" y="23406"/>
                </a:lnTo>
                <a:lnTo>
                  <a:pt x="33388" y="48577"/>
                </a:lnTo>
                <a:lnTo>
                  <a:pt x="32791" y="48856"/>
                </a:lnTo>
                <a:lnTo>
                  <a:pt x="1689" y="48856"/>
                </a:lnTo>
                <a:lnTo>
                  <a:pt x="254" y="50330"/>
                </a:lnTo>
                <a:lnTo>
                  <a:pt x="203" y="56743"/>
                </a:lnTo>
                <a:lnTo>
                  <a:pt x="0" y="58991"/>
                </a:lnTo>
                <a:lnTo>
                  <a:pt x="76" y="59537"/>
                </a:lnTo>
                <a:lnTo>
                  <a:pt x="1676" y="61442"/>
                </a:lnTo>
                <a:lnTo>
                  <a:pt x="29654" y="61442"/>
                </a:lnTo>
                <a:lnTo>
                  <a:pt x="29972" y="61849"/>
                </a:lnTo>
                <a:lnTo>
                  <a:pt x="30187" y="62890"/>
                </a:lnTo>
                <a:lnTo>
                  <a:pt x="30251" y="63893"/>
                </a:lnTo>
                <a:lnTo>
                  <a:pt x="30645" y="65430"/>
                </a:lnTo>
                <a:lnTo>
                  <a:pt x="30657" y="66052"/>
                </a:lnTo>
                <a:lnTo>
                  <a:pt x="25984" y="72161"/>
                </a:lnTo>
                <a:lnTo>
                  <a:pt x="17513" y="83375"/>
                </a:lnTo>
                <a:lnTo>
                  <a:pt x="17272" y="84150"/>
                </a:lnTo>
                <a:lnTo>
                  <a:pt x="16840" y="84150"/>
                </a:lnTo>
                <a:lnTo>
                  <a:pt x="15951" y="82029"/>
                </a:lnTo>
                <a:lnTo>
                  <a:pt x="15316" y="80200"/>
                </a:lnTo>
                <a:lnTo>
                  <a:pt x="15201" y="72161"/>
                </a:lnTo>
                <a:lnTo>
                  <a:pt x="15163" y="70446"/>
                </a:lnTo>
                <a:lnTo>
                  <a:pt x="10096" y="63893"/>
                </a:lnTo>
                <a:lnTo>
                  <a:pt x="2679" y="61849"/>
                </a:lnTo>
                <a:lnTo>
                  <a:pt x="1143" y="61442"/>
                </a:lnTo>
                <a:lnTo>
                  <a:pt x="660" y="61442"/>
                </a:lnTo>
                <a:lnTo>
                  <a:pt x="660" y="129146"/>
                </a:lnTo>
                <a:lnTo>
                  <a:pt x="1930" y="128524"/>
                </a:lnTo>
                <a:lnTo>
                  <a:pt x="40868" y="106946"/>
                </a:lnTo>
                <a:lnTo>
                  <a:pt x="38150" y="103073"/>
                </a:lnTo>
                <a:lnTo>
                  <a:pt x="35598" y="100291"/>
                </a:lnTo>
                <a:lnTo>
                  <a:pt x="30657" y="98437"/>
                </a:lnTo>
                <a:lnTo>
                  <a:pt x="29362" y="98171"/>
                </a:lnTo>
                <a:lnTo>
                  <a:pt x="24320" y="95313"/>
                </a:lnTo>
                <a:lnTo>
                  <a:pt x="21247" y="92138"/>
                </a:lnTo>
                <a:lnTo>
                  <a:pt x="18275" y="87439"/>
                </a:lnTo>
                <a:lnTo>
                  <a:pt x="18300" y="86842"/>
                </a:lnTo>
                <a:lnTo>
                  <a:pt x="20421" y="84150"/>
                </a:lnTo>
                <a:lnTo>
                  <a:pt x="23101" y="80733"/>
                </a:lnTo>
                <a:lnTo>
                  <a:pt x="31762" y="69456"/>
                </a:lnTo>
                <a:lnTo>
                  <a:pt x="32359" y="69456"/>
                </a:lnTo>
                <a:lnTo>
                  <a:pt x="33756" y="70853"/>
                </a:lnTo>
                <a:lnTo>
                  <a:pt x="34975" y="70993"/>
                </a:lnTo>
                <a:lnTo>
                  <a:pt x="38315" y="70002"/>
                </a:lnTo>
                <a:lnTo>
                  <a:pt x="40017" y="69456"/>
                </a:lnTo>
                <a:lnTo>
                  <a:pt x="71577" y="59537"/>
                </a:lnTo>
                <a:lnTo>
                  <a:pt x="74104" y="58991"/>
                </a:lnTo>
                <a:lnTo>
                  <a:pt x="80911" y="55422"/>
                </a:lnTo>
                <a:lnTo>
                  <a:pt x="81749" y="54978"/>
                </a:lnTo>
                <a:lnTo>
                  <a:pt x="87020" y="51790"/>
                </a:lnTo>
                <a:lnTo>
                  <a:pt x="93992" y="47891"/>
                </a:lnTo>
                <a:lnTo>
                  <a:pt x="94754" y="46596"/>
                </a:lnTo>
                <a:lnTo>
                  <a:pt x="94754" y="40843"/>
                </a:lnTo>
                <a:close/>
              </a:path>
              <a:path w="105410" h="129539">
                <a:moveTo>
                  <a:pt x="104889" y="57162"/>
                </a:moveTo>
                <a:lnTo>
                  <a:pt x="101041" y="53467"/>
                </a:lnTo>
                <a:lnTo>
                  <a:pt x="95846" y="53517"/>
                </a:lnTo>
                <a:lnTo>
                  <a:pt x="90716" y="53873"/>
                </a:lnTo>
                <a:lnTo>
                  <a:pt x="85636" y="55892"/>
                </a:lnTo>
                <a:lnTo>
                  <a:pt x="79235" y="61429"/>
                </a:lnTo>
                <a:lnTo>
                  <a:pt x="78117" y="65532"/>
                </a:lnTo>
                <a:lnTo>
                  <a:pt x="82384" y="71386"/>
                </a:lnTo>
                <a:lnTo>
                  <a:pt x="84963" y="73456"/>
                </a:lnTo>
                <a:lnTo>
                  <a:pt x="91986" y="76911"/>
                </a:lnTo>
                <a:lnTo>
                  <a:pt x="97015" y="76149"/>
                </a:lnTo>
                <a:lnTo>
                  <a:pt x="103454" y="70040"/>
                </a:lnTo>
                <a:lnTo>
                  <a:pt x="104711" y="66090"/>
                </a:lnTo>
                <a:lnTo>
                  <a:pt x="104889" y="5716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98" name="object 63">
            <a:extLst>
              <a:ext uri="{FF2B5EF4-FFF2-40B4-BE49-F238E27FC236}">
                <a16:creationId xmlns:a16="http://schemas.microsoft.com/office/drawing/2014/main" id="{615FA72E-9416-4804-BA5F-04B8987E0A80}"/>
              </a:ext>
            </a:extLst>
          </p:cNvPr>
          <p:cNvPicPr/>
          <p:nvPr/>
        </p:nvPicPr>
        <p:blipFill>
          <a:blip r:embed="rId42" cstate="print"/>
          <a:stretch>
            <a:fillRect/>
          </a:stretch>
        </p:blipFill>
        <p:spPr>
          <a:xfrm rot="19726148">
            <a:off x="7388204" y="5695516"/>
            <a:ext cx="105727" cy="277886"/>
          </a:xfrm>
          <a:prstGeom prst="rect">
            <a:avLst/>
          </a:prstGeom>
        </p:spPr>
      </p:pic>
      <p:sp>
        <p:nvSpPr>
          <p:cNvPr id="99" name="object 65">
            <a:extLst>
              <a:ext uri="{FF2B5EF4-FFF2-40B4-BE49-F238E27FC236}">
                <a16:creationId xmlns:a16="http://schemas.microsoft.com/office/drawing/2014/main" id="{4AFC99A8-9DCC-4980-B216-8AAF474CED53}"/>
              </a:ext>
            </a:extLst>
          </p:cNvPr>
          <p:cNvSpPr/>
          <p:nvPr/>
        </p:nvSpPr>
        <p:spPr>
          <a:xfrm rot="3598463">
            <a:off x="7219320" y="5814383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81785" y="0"/>
                </a:moveTo>
                <a:lnTo>
                  <a:pt x="8477" y="0"/>
                </a:lnTo>
                <a:lnTo>
                  <a:pt x="5435" y="1079"/>
                </a:lnTo>
                <a:lnTo>
                  <a:pt x="609" y="6400"/>
                </a:lnTo>
                <a:lnTo>
                  <a:pt x="0" y="9321"/>
                </a:lnTo>
                <a:lnTo>
                  <a:pt x="63" y="178955"/>
                </a:lnTo>
                <a:lnTo>
                  <a:pt x="220" y="182029"/>
                </a:lnTo>
                <a:lnTo>
                  <a:pt x="459" y="185242"/>
                </a:lnTo>
                <a:lnTo>
                  <a:pt x="5295" y="189953"/>
                </a:lnTo>
                <a:lnTo>
                  <a:pt x="179709" y="189953"/>
                </a:lnTo>
                <a:lnTo>
                  <a:pt x="181952" y="189445"/>
                </a:lnTo>
                <a:lnTo>
                  <a:pt x="188087" y="186359"/>
                </a:lnTo>
                <a:lnTo>
                  <a:pt x="188631" y="185242"/>
                </a:lnTo>
                <a:lnTo>
                  <a:pt x="7696" y="185242"/>
                </a:lnTo>
                <a:lnTo>
                  <a:pt x="4610" y="182029"/>
                </a:lnTo>
                <a:lnTo>
                  <a:pt x="4660" y="67043"/>
                </a:lnTo>
                <a:lnTo>
                  <a:pt x="189974" y="67043"/>
                </a:lnTo>
                <a:lnTo>
                  <a:pt x="189972" y="48793"/>
                </a:lnTo>
                <a:lnTo>
                  <a:pt x="6121" y="48793"/>
                </a:lnTo>
                <a:lnTo>
                  <a:pt x="5270" y="48463"/>
                </a:lnTo>
                <a:lnTo>
                  <a:pt x="4902" y="48031"/>
                </a:lnTo>
                <a:lnTo>
                  <a:pt x="4546" y="47282"/>
                </a:lnTo>
                <a:lnTo>
                  <a:pt x="4660" y="7366"/>
                </a:lnTo>
                <a:lnTo>
                  <a:pt x="7366" y="4648"/>
                </a:lnTo>
                <a:lnTo>
                  <a:pt x="187673" y="4648"/>
                </a:lnTo>
                <a:lnTo>
                  <a:pt x="185242" y="1320"/>
                </a:lnTo>
                <a:lnTo>
                  <a:pt x="181785" y="0"/>
                </a:lnTo>
                <a:close/>
              </a:path>
              <a:path w="190500" h="190500">
                <a:moveTo>
                  <a:pt x="189974" y="67043"/>
                </a:moveTo>
                <a:lnTo>
                  <a:pt x="185191" y="67043"/>
                </a:lnTo>
                <a:lnTo>
                  <a:pt x="185175" y="182029"/>
                </a:lnTo>
                <a:lnTo>
                  <a:pt x="181825" y="185242"/>
                </a:lnTo>
                <a:lnTo>
                  <a:pt x="188631" y="185242"/>
                </a:lnTo>
                <a:lnTo>
                  <a:pt x="189992" y="182448"/>
                </a:lnTo>
                <a:lnTo>
                  <a:pt x="189974" y="67043"/>
                </a:lnTo>
                <a:close/>
              </a:path>
              <a:path w="190500" h="190500">
                <a:moveTo>
                  <a:pt x="135089" y="104381"/>
                </a:moveTo>
                <a:lnTo>
                  <a:pt x="54965" y="104381"/>
                </a:lnTo>
                <a:lnTo>
                  <a:pt x="54965" y="147434"/>
                </a:lnTo>
                <a:lnTo>
                  <a:pt x="135089" y="147434"/>
                </a:lnTo>
                <a:lnTo>
                  <a:pt x="135089" y="141452"/>
                </a:lnTo>
                <a:lnTo>
                  <a:pt x="60845" y="141452"/>
                </a:lnTo>
                <a:lnTo>
                  <a:pt x="60883" y="110477"/>
                </a:lnTo>
                <a:lnTo>
                  <a:pt x="61249" y="110147"/>
                </a:lnTo>
                <a:lnTo>
                  <a:pt x="135089" y="110147"/>
                </a:lnTo>
                <a:lnTo>
                  <a:pt x="135089" y="104381"/>
                </a:lnTo>
                <a:close/>
              </a:path>
              <a:path w="190500" h="190500">
                <a:moveTo>
                  <a:pt x="135089" y="110147"/>
                </a:moveTo>
                <a:lnTo>
                  <a:pt x="128955" y="110147"/>
                </a:lnTo>
                <a:lnTo>
                  <a:pt x="129006" y="141452"/>
                </a:lnTo>
                <a:lnTo>
                  <a:pt x="135089" y="141452"/>
                </a:lnTo>
                <a:lnTo>
                  <a:pt x="135089" y="110147"/>
                </a:lnTo>
                <a:close/>
              </a:path>
              <a:path w="190500" h="190500">
                <a:moveTo>
                  <a:pt x="104139" y="67043"/>
                </a:moveTo>
                <a:lnTo>
                  <a:pt x="85763" y="67043"/>
                </a:lnTo>
                <a:lnTo>
                  <a:pt x="85712" y="104381"/>
                </a:lnTo>
                <a:lnTo>
                  <a:pt x="104089" y="104381"/>
                </a:lnTo>
                <a:lnTo>
                  <a:pt x="104139" y="67043"/>
                </a:lnTo>
                <a:close/>
              </a:path>
              <a:path w="190500" h="190500">
                <a:moveTo>
                  <a:pt x="187673" y="4648"/>
                </a:moveTo>
                <a:lnTo>
                  <a:pt x="180761" y="4648"/>
                </a:lnTo>
                <a:lnTo>
                  <a:pt x="183337" y="5803"/>
                </a:lnTo>
                <a:lnTo>
                  <a:pt x="185026" y="9766"/>
                </a:lnTo>
                <a:lnTo>
                  <a:pt x="185153" y="10629"/>
                </a:lnTo>
                <a:lnTo>
                  <a:pt x="185216" y="48793"/>
                </a:lnTo>
                <a:lnTo>
                  <a:pt x="189972" y="48793"/>
                </a:lnTo>
                <a:lnTo>
                  <a:pt x="189848" y="9766"/>
                </a:lnTo>
                <a:lnTo>
                  <a:pt x="189819" y="9321"/>
                </a:lnTo>
                <a:lnTo>
                  <a:pt x="189432" y="7366"/>
                </a:lnTo>
                <a:lnTo>
                  <a:pt x="189344" y="6934"/>
                </a:lnTo>
                <a:lnTo>
                  <a:pt x="187673" y="46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66">
            <a:extLst>
              <a:ext uri="{FF2B5EF4-FFF2-40B4-BE49-F238E27FC236}">
                <a16:creationId xmlns:a16="http://schemas.microsoft.com/office/drawing/2014/main" id="{5B109644-422F-43F6-B61B-44948CBFCA83}"/>
              </a:ext>
            </a:extLst>
          </p:cNvPr>
          <p:cNvSpPr/>
          <p:nvPr/>
        </p:nvSpPr>
        <p:spPr>
          <a:xfrm rot="3488316">
            <a:off x="7222328" y="5821624"/>
            <a:ext cx="180975" cy="180975"/>
          </a:xfrm>
          <a:custGeom>
            <a:avLst/>
            <a:gdLst/>
            <a:ahLst/>
            <a:cxnLst/>
            <a:rect l="l" t="t" r="r" b="b"/>
            <a:pathLst>
              <a:path w="180975" h="180975">
                <a:moveTo>
                  <a:pt x="180657" y="99263"/>
                </a:moveTo>
                <a:lnTo>
                  <a:pt x="180632" y="62433"/>
                </a:lnTo>
                <a:lnTo>
                  <a:pt x="99568" y="62433"/>
                </a:lnTo>
                <a:lnTo>
                  <a:pt x="99568" y="99263"/>
                </a:lnTo>
                <a:lnTo>
                  <a:pt x="130530" y="99263"/>
                </a:lnTo>
                <a:lnTo>
                  <a:pt x="130530" y="142443"/>
                </a:lnTo>
                <a:lnTo>
                  <a:pt x="50431" y="142443"/>
                </a:lnTo>
                <a:lnTo>
                  <a:pt x="50431" y="99263"/>
                </a:lnTo>
                <a:lnTo>
                  <a:pt x="81216" y="99263"/>
                </a:lnTo>
                <a:lnTo>
                  <a:pt x="81216" y="62433"/>
                </a:lnTo>
                <a:lnTo>
                  <a:pt x="101" y="62433"/>
                </a:lnTo>
                <a:lnTo>
                  <a:pt x="101" y="99263"/>
                </a:lnTo>
                <a:lnTo>
                  <a:pt x="88" y="142443"/>
                </a:lnTo>
                <a:lnTo>
                  <a:pt x="63" y="178003"/>
                </a:lnTo>
                <a:lnTo>
                  <a:pt x="1841" y="178003"/>
                </a:lnTo>
                <a:lnTo>
                  <a:pt x="1841" y="180543"/>
                </a:lnTo>
                <a:lnTo>
                  <a:pt x="178676" y="180543"/>
                </a:lnTo>
                <a:lnTo>
                  <a:pt x="178676" y="178003"/>
                </a:lnTo>
                <a:lnTo>
                  <a:pt x="180644" y="178003"/>
                </a:lnTo>
                <a:lnTo>
                  <a:pt x="180644" y="142443"/>
                </a:lnTo>
                <a:lnTo>
                  <a:pt x="180657" y="99263"/>
                </a:lnTo>
                <a:close/>
              </a:path>
              <a:path w="180975" h="180975">
                <a:moveTo>
                  <a:pt x="180670" y="44157"/>
                </a:moveTo>
                <a:lnTo>
                  <a:pt x="180619" y="6794"/>
                </a:lnTo>
                <a:lnTo>
                  <a:pt x="180467" y="5143"/>
                </a:lnTo>
                <a:lnTo>
                  <a:pt x="178790" y="1181"/>
                </a:lnTo>
                <a:lnTo>
                  <a:pt x="176187" y="0"/>
                </a:lnTo>
                <a:lnTo>
                  <a:pt x="2819" y="12"/>
                </a:lnTo>
                <a:lnTo>
                  <a:pt x="114" y="2743"/>
                </a:lnTo>
                <a:lnTo>
                  <a:pt x="0" y="42659"/>
                </a:lnTo>
                <a:lnTo>
                  <a:pt x="723" y="43827"/>
                </a:lnTo>
                <a:lnTo>
                  <a:pt x="1574" y="44170"/>
                </a:lnTo>
                <a:lnTo>
                  <a:pt x="90220" y="44056"/>
                </a:lnTo>
                <a:lnTo>
                  <a:pt x="180670" y="44157"/>
                </a:lnTo>
                <a:close/>
              </a:path>
            </a:pathLst>
          </a:custGeom>
          <a:solidFill>
            <a:srgbClr val="3B6E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67">
            <a:extLst>
              <a:ext uri="{FF2B5EF4-FFF2-40B4-BE49-F238E27FC236}">
                <a16:creationId xmlns:a16="http://schemas.microsoft.com/office/drawing/2014/main" id="{F82427AC-92B6-43CE-9633-5B5350075844}"/>
              </a:ext>
            </a:extLst>
          </p:cNvPr>
          <p:cNvSpPr/>
          <p:nvPr/>
        </p:nvSpPr>
        <p:spPr>
          <a:xfrm rot="3446110">
            <a:off x="7252951" y="5900945"/>
            <a:ext cx="68580" cy="45719"/>
          </a:xfrm>
          <a:custGeom>
            <a:avLst/>
            <a:gdLst/>
            <a:ahLst/>
            <a:cxnLst/>
            <a:rect l="l" t="t" r="r" b="b"/>
            <a:pathLst>
              <a:path w="68580" h="31750">
                <a:moveTo>
                  <a:pt x="68110" y="25"/>
                </a:moveTo>
                <a:lnTo>
                  <a:pt x="431" y="0"/>
                </a:lnTo>
                <a:lnTo>
                  <a:pt x="38" y="355"/>
                </a:lnTo>
                <a:lnTo>
                  <a:pt x="0" y="31292"/>
                </a:lnTo>
                <a:lnTo>
                  <a:pt x="33985" y="31330"/>
                </a:lnTo>
                <a:lnTo>
                  <a:pt x="68160" y="31330"/>
                </a:lnTo>
                <a:lnTo>
                  <a:pt x="68262" y="190"/>
                </a:lnTo>
                <a:lnTo>
                  <a:pt x="68110" y="25"/>
                </a:lnTo>
                <a:close/>
              </a:path>
            </a:pathLst>
          </a:custGeom>
          <a:solidFill>
            <a:srgbClr val="EF44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65">
            <a:extLst>
              <a:ext uri="{FF2B5EF4-FFF2-40B4-BE49-F238E27FC236}">
                <a16:creationId xmlns:a16="http://schemas.microsoft.com/office/drawing/2014/main" id="{7ADA7EB2-0867-445A-B12A-FBD6B780DBBF}"/>
              </a:ext>
            </a:extLst>
          </p:cNvPr>
          <p:cNvSpPr/>
          <p:nvPr/>
        </p:nvSpPr>
        <p:spPr>
          <a:xfrm rot="10800000">
            <a:off x="4514632" y="5013368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81785" y="0"/>
                </a:moveTo>
                <a:lnTo>
                  <a:pt x="8477" y="0"/>
                </a:lnTo>
                <a:lnTo>
                  <a:pt x="5435" y="1079"/>
                </a:lnTo>
                <a:lnTo>
                  <a:pt x="609" y="6400"/>
                </a:lnTo>
                <a:lnTo>
                  <a:pt x="0" y="9321"/>
                </a:lnTo>
                <a:lnTo>
                  <a:pt x="63" y="178955"/>
                </a:lnTo>
                <a:lnTo>
                  <a:pt x="220" y="182029"/>
                </a:lnTo>
                <a:lnTo>
                  <a:pt x="459" y="185242"/>
                </a:lnTo>
                <a:lnTo>
                  <a:pt x="5295" y="189953"/>
                </a:lnTo>
                <a:lnTo>
                  <a:pt x="179709" y="189953"/>
                </a:lnTo>
                <a:lnTo>
                  <a:pt x="181952" y="189445"/>
                </a:lnTo>
                <a:lnTo>
                  <a:pt x="188087" y="186359"/>
                </a:lnTo>
                <a:lnTo>
                  <a:pt x="188631" y="185242"/>
                </a:lnTo>
                <a:lnTo>
                  <a:pt x="7696" y="185242"/>
                </a:lnTo>
                <a:lnTo>
                  <a:pt x="4610" y="182029"/>
                </a:lnTo>
                <a:lnTo>
                  <a:pt x="4660" y="67043"/>
                </a:lnTo>
                <a:lnTo>
                  <a:pt x="189974" y="67043"/>
                </a:lnTo>
                <a:lnTo>
                  <a:pt x="189972" y="48793"/>
                </a:lnTo>
                <a:lnTo>
                  <a:pt x="6121" y="48793"/>
                </a:lnTo>
                <a:lnTo>
                  <a:pt x="5270" y="48463"/>
                </a:lnTo>
                <a:lnTo>
                  <a:pt x="4902" y="48031"/>
                </a:lnTo>
                <a:lnTo>
                  <a:pt x="4546" y="47282"/>
                </a:lnTo>
                <a:lnTo>
                  <a:pt x="4660" y="7366"/>
                </a:lnTo>
                <a:lnTo>
                  <a:pt x="7366" y="4648"/>
                </a:lnTo>
                <a:lnTo>
                  <a:pt x="187673" y="4648"/>
                </a:lnTo>
                <a:lnTo>
                  <a:pt x="185242" y="1320"/>
                </a:lnTo>
                <a:lnTo>
                  <a:pt x="181785" y="0"/>
                </a:lnTo>
                <a:close/>
              </a:path>
              <a:path w="190500" h="190500">
                <a:moveTo>
                  <a:pt x="189974" y="67043"/>
                </a:moveTo>
                <a:lnTo>
                  <a:pt x="185191" y="67043"/>
                </a:lnTo>
                <a:lnTo>
                  <a:pt x="185175" y="182029"/>
                </a:lnTo>
                <a:lnTo>
                  <a:pt x="181825" y="185242"/>
                </a:lnTo>
                <a:lnTo>
                  <a:pt x="188631" y="185242"/>
                </a:lnTo>
                <a:lnTo>
                  <a:pt x="189992" y="182448"/>
                </a:lnTo>
                <a:lnTo>
                  <a:pt x="189974" y="67043"/>
                </a:lnTo>
                <a:close/>
              </a:path>
              <a:path w="190500" h="190500">
                <a:moveTo>
                  <a:pt x="135089" y="104381"/>
                </a:moveTo>
                <a:lnTo>
                  <a:pt x="54965" y="104381"/>
                </a:lnTo>
                <a:lnTo>
                  <a:pt x="54965" y="147434"/>
                </a:lnTo>
                <a:lnTo>
                  <a:pt x="135089" y="147434"/>
                </a:lnTo>
                <a:lnTo>
                  <a:pt x="135089" y="141452"/>
                </a:lnTo>
                <a:lnTo>
                  <a:pt x="60845" y="141452"/>
                </a:lnTo>
                <a:lnTo>
                  <a:pt x="60883" y="110477"/>
                </a:lnTo>
                <a:lnTo>
                  <a:pt x="61249" y="110147"/>
                </a:lnTo>
                <a:lnTo>
                  <a:pt x="135089" y="110147"/>
                </a:lnTo>
                <a:lnTo>
                  <a:pt x="135089" y="104381"/>
                </a:lnTo>
                <a:close/>
              </a:path>
              <a:path w="190500" h="190500">
                <a:moveTo>
                  <a:pt x="135089" y="110147"/>
                </a:moveTo>
                <a:lnTo>
                  <a:pt x="128955" y="110147"/>
                </a:lnTo>
                <a:lnTo>
                  <a:pt x="129006" y="141452"/>
                </a:lnTo>
                <a:lnTo>
                  <a:pt x="135089" y="141452"/>
                </a:lnTo>
                <a:lnTo>
                  <a:pt x="135089" y="110147"/>
                </a:lnTo>
                <a:close/>
              </a:path>
              <a:path w="190500" h="190500">
                <a:moveTo>
                  <a:pt x="104139" y="67043"/>
                </a:moveTo>
                <a:lnTo>
                  <a:pt x="85763" y="67043"/>
                </a:lnTo>
                <a:lnTo>
                  <a:pt x="85712" y="104381"/>
                </a:lnTo>
                <a:lnTo>
                  <a:pt x="104089" y="104381"/>
                </a:lnTo>
                <a:lnTo>
                  <a:pt x="104139" y="67043"/>
                </a:lnTo>
                <a:close/>
              </a:path>
              <a:path w="190500" h="190500">
                <a:moveTo>
                  <a:pt x="187673" y="4648"/>
                </a:moveTo>
                <a:lnTo>
                  <a:pt x="180761" y="4648"/>
                </a:lnTo>
                <a:lnTo>
                  <a:pt x="183337" y="5803"/>
                </a:lnTo>
                <a:lnTo>
                  <a:pt x="185026" y="9766"/>
                </a:lnTo>
                <a:lnTo>
                  <a:pt x="185153" y="10629"/>
                </a:lnTo>
                <a:lnTo>
                  <a:pt x="185216" y="48793"/>
                </a:lnTo>
                <a:lnTo>
                  <a:pt x="189972" y="48793"/>
                </a:lnTo>
                <a:lnTo>
                  <a:pt x="189848" y="9766"/>
                </a:lnTo>
                <a:lnTo>
                  <a:pt x="189819" y="9321"/>
                </a:lnTo>
                <a:lnTo>
                  <a:pt x="189432" y="7366"/>
                </a:lnTo>
                <a:lnTo>
                  <a:pt x="189344" y="6934"/>
                </a:lnTo>
                <a:lnTo>
                  <a:pt x="187673" y="464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67">
            <a:extLst>
              <a:ext uri="{FF2B5EF4-FFF2-40B4-BE49-F238E27FC236}">
                <a16:creationId xmlns:a16="http://schemas.microsoft.com/office/drawing/2014/main" id="{CB2DA4AC-C5ED-442D-97E9-FBAFF7EC04DB}"/>
              </a:ext>
            </a:extLst>
          </p:cNvPr>
          <p:cNvSpPr/>
          <p:nvPr/>
        </p:nvSpPr>
        <p:spPr>
          <a:xfrm rot="10800000">
            <a:off x="4576021" y="5060937"/>
            <a:ext cx="68580" cy="31750"/>
          </a:xfrm>
          <a:custGeom>
            <a:avLst/>
            <a:gdLst/>
            <a:ahLst/>
            <a:cxnLst/>
            <a:rect l="l" t="t" r="r" b="b"/>
            <a:pathLst>
              <a:path w="68580" h="31750">
                <a:moveTo>
                  <a:pt x="68110" y="25"/>
                </a:moveTo>
                <a:lnTo>
                  <a:pt x="431" y="0"/>
                </a:lnTo>
                <a:lnTo>
                  <a:pt x="38" y="355"/>
                </a:lnTo>
                <a:lnTo>
                  <a:pt x="0" y="31292"/>
                </a:lnTo>
                <a:lnTo>
                  <a:pt x="33985" y="31330"/>
                </a:lnTo>
                <a:lnTo>
                  <a:pt x="68160" y="31330"/>
                </a:lnTo>
                <a:lnTo>
                  <a:pt x="68262" y="190"/>
                </a:lnTo>
                <a:lnTo>
                  <a:pt x="68110" y="25"/>
                </a:lnTo>
                <a:close/>
              </a:path>
            </a:pathLst>
          </a:custGeom>
          <a:solidFill>
            <a:srgbClr val="EF44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66">
            <a:extLst>
              <a:ext uri="{FF2B5EF4-FFF2-40B4-BE49-F238E27FC236}">
                <a16:creationId xmlns:a16="http://schemas.microsoft.com/office/drawing/2014/main" id="{7AC7668C-2436-4514-8C46-06FD787BADAD}"/>
              </a:ext>
            </a:extLst>
          </p:cNvPr>
          <p:cNvSpPr/>
          <p:nvPr/>
        </p:nvSpPr>
        <p:spPr>
          <a:xfrm rot="10800000">
            <a:off x="4516739" y="5017483"/>
            <a:ext cx="180975" cy="180975"/>
          </a:xfrm>
          <a:custGeom>
            <a:avLst/>
            <a:gdLst/>
            <a:ahLst/>
            <a:cxnLst/>
            <a:rect l="l" t="t" r="r" b="b"/>
            <a:pathLst>
              <a:path w="180975" h="180975">
                <a:moveTo>
                  <a:pt x="180657" y="99263"/>
                </a:moveTo>
                <a:lnTo>
                  <a:pt x="180632" y="62433"/>
                </a:lnTo>
                <a:lnTo>
                  <a:pt x="99568" y="62433"/>
                </a:lnTo>
                <a:lnTo>
                  <a:pt x="99568" y="99263"/>
                </a:lnTo>
                <a:lnTo>
                  <a:pt x="130530" y="99263"/>
                </a:lnTo>
                <a:lnTo>
                  <a:pt x="130530" y="142443"/>
                </a:lnTo>
                <a:lnTo>
                  <a:pt x="50431" y="142443"/>
                </a:lnTo>
                <a:lnTo>
                  <a:pt x="50431" y="99263"/>
                </a:lnTo>
                <a:lnTo>
                  <a:pt x="81216" y="99263"/>
                </a:lnTo>
                <a:lnTo>
                  <a:pt x="81216" y="62433"/>
                </a:lnTo>
                <a:lnTo>
                  <a:pt x="101" y="62433"/>
                </a:lnTo>
                <a:lnTo>
                  <a:pt x="101" y="99263"/>
                </a:lnTo>
                <a:lnTo>
                  <a:pt x="88" y="142443"/>
                </a:lnTo>
                <a:lnTo>
                  <a:pt x="63" y="178003"/>
                </a:lnTo>
                <a:lnTo>
                  <a:pt x="1841" y="178003"/>
                </a:lnTo>
                <a:lnTo>
                  <a:pt x="1841" y="180543"/>
                </a:lnTo>
                <a:lnTo>
                  <a:pt x="178676" y="180543"/>
                </a:lnTo>
                <a:lnTo>
                  <a:pt x="178676" y="178003"/>
                </a:lnTo>
                <a:lnTo>
                  <a:pt x="180644" y="178003"/>
                </a:lnTo>
                <a:lnTo>
                  <a:pt x="180644" y="142443"/>
                </a:lnTo>
                <a:lnTo>
                  <a:pt x="180657" y="99263"/>
                </a:lnTo>
                <a:close/>
              </a:path>
              <a:path w="180975" h="180975">
                <a:moveTo>
                  <a:pt x="180670" y="44157"/>
                </a:moveTo>
                <a:lnTo>
                  <a:pt x="180619" y="6794"/>
                </a:lnTo>
                <a:lnTo>
                  <a:pt x="180467" y="5143"/>
                </a:lnTo>
                <a:lnTo>
                  <a:pt x="178790" y="1181"/>
                </a:lnTo>
                <a:lnTo>
                  <a:pt x="176187" y="0"/>
                </a:lnTo>
                <a:lnTo>
                  <a:pt x="2819" y="12"/>
                </a:lnTo>
                <a:lnTo>
                  <a:pt x="114" y="2743"/>
                </a:lnTo>
                <a:lnTo>
                  <a:pt x="0" y="42659"/>
                </a:lnTo>
                <a:lnTo>
                  <a:pt x="723" y="43827"/>
                </a:lnTo>
                <a:lnTo>
                  <a:pt x="1574" y="44170"/>
                </a:lnTo>
                <a:lnTo>
                  <a:pt x="90220" y="44056"/>
                </a:lnTo>
                <a:lnTo>
                  <a:pt x="180670" y="44157"/>
                </a:lnTo>
                <a:close/>
              </a:path>
            </a:pathLst>
          </a:custGeom>
          <a:solidFill>
            <a:srgbClr val="3B6EB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3A49FB9C-2103-4E26-BD39-27C02D22B9A9}"/>
              </a:ext>
            </a:extLst>
          </p:cNvPr>
          <p:cNvSpPr/>
          <p:nvPr/>
        </p:nvSpPr>
        <p:spPr>
          <a:xfrm>
            <a:off x="4392034" y="5211372"/>
            <a:ext cx="391195" cy="1035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объезд</a:t>
            </a:r>
          </a:p>
        </p:txBody>
      </p:sp>
      <p:sp>
        <p:nvSpPr>
          <p:cNvPr id="72" name="Стрелка: влево 71">
            <a:extLst>
              <a:ext uri="{FF2B5EF4-FFF2-40B4-BE49-F238E27FC236}">
                <a16:creationId xmlns:a16="http://schemas.microsoft.com/office/drawing/2014/main" id="{537ED4B8-7BE3-45D8-BADA-7E43337C1386}"/>
              </a:ext>
            </a:extLst>
          </p:cNvPr>
          <p:cNvSpPr/>
          <p:nvPr/>
        </p:nvSpPr>
        <p:spPr>
          <a:xfrm>
            <a:off x="4418638" y="5246405"/>
            <a:ext cx="61591" cy="45719"/>
          </a:xfrm>
          <a:prstGeom prst="left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7" name="object 71">
            <a:extLst>
              <a:ext uri="{FF2B5EF4-FFF2-40B4-BE49-F238E27FC236}">
                <a16:creationId xmlns:a16="http://schemas.microsoft.com/office/drawing/2014/main" id="{64DDCEFC-3168-4CF6-9EA8-689476994D44}"/>
              </a:ext>
            </a:extLst>
          </p:cNvPr>
          <p:cNvSpPr/>
          <p:nvPr/>
        </p:nvSpPr>
        <p:spPr>
          <a:xfrm rot="20748985">
            <a:off x="5475569" y="7865621"/>
            <a:ext cx="271145" cy="240029"/>
          </a:xfrm>
          <a:custGeom>
            <a:avLst/>
            <a:gdLst/>
            <a:ahLst/>
            <a:cxnLst/>
            <a:rect l="l" t="t" r="r" b="b"/>
            <a:pathLst>
              <a:path w="271144" h="240029">
                <a:moveTo>
                  <a:pt x="137193" y="0"/>
                </a:moveTo>
                <a:lnTo>
                  <a:pt x="9589" y="204260"/>
                </a:lnTo>
                <a:lnTo>
                  <a:pt x="0" y="225551"/>
                </a:lnTo>
                <a:lnTo>
                  <a:pt x="5346" y="236600"/>
                </a:lnTo>
                <a:lnTo>
                  <a:pt x="10553" y="239433"/>
                </a:lnTo>
                <a:lnTo>
                  <a:pt x="254363" y="239433"/>
                </a:lnTo>
                <a:lnTo>
                  <a:pt x="262864" y="237225"/>
                </a:lnTo>
                <a:lnTo>
                  <a:pt x="268482" y="231698"/>
                </a:lnTo>
                <a:lnTo>
                  <a:pt x="270213" y="225551"/>
                </a:lnTo>
                <a:lnTo>
                  <a:pt x="270292" y="225272"/>
                </a:lnTo>
                <a:lnTo>
                  <a:pt x="20130" y="225272"/>
                </a:lnTo>
                <a:lnTo>
                  <a:pt x="16230" y="224980"/>
                </a:lnTo>
                <a:lnTo>
                  <a:pt x="14848" y="222554"/>
                </a:lnTo>
                <a:lnTo>
                  <a:pt x="15889" y="220662"/>
                </a:lnTo>
                <a:lnTo>
                  <a:pt x="18606" y="215861"/>
                </a:lnTo>
                <a:lnTo>
                  <a:pt x="21170" y="211594"/>
                </a:lnTo>
                <a:lnTo>
                  <a:pt x="127353" y="31429"/>
                </a:lnTo>
                <a:lnTo>
                  <a:pt x="132435" y="22593"/>
                </a:lnTo>
                <a:lnTo>
                  <a:pt x="134785" y="18440"/>
                </a:lnTo>
                <a:lnTo>
                  <a:pt x="156804" y="18440"/>
                </a:lnTo>
                <a:lnTo>
                  <a:pt x="150952" y="8102"/>
                </a:lnTo>
                <a:lnTo>
                  <a:pt x="144927" y="2026"/>
                </a:lnTo>
                <a:lnTo>
                  <a:pt x="137193" y="0"/>
                </a:lnTo>
                <a:close/>
              </a:path>
              <a:path w="271144" h="240029">
                <a:moveTo>
                  <a:pt x="156804" y="18440"/>
                </a:moveTo>
                <a:lnTo>
                  <a:pt x="134785" y="18440"/>
                </a:lnTo>
                <a:lnTo>
                  <a:pt x="138074" y="18707"/>
                </a:lnTo>
                <a:lnTo>
                  <a:pt x="147968" y="36803"/>
                </a:lnTo>
                <a:lnTo>
                  <a:pt x="249110" y="219201"/>
                </a:lnTo>
                <a:lnTo>
                  <a:pt x="249555" y="219963"/>
                </a:lnTo>
                <a:lnTo>
                  <a:pt x="250698" y="222554"/>
                </a:lnTo>
                <a:lnTo>
                  <a:pt x="249504" y="224802"/>
                </a:lnTo>
                <a:lnTo>
                  <a:pt x="246214" y="225272"/>
                </a:lnTo>
                <a:lnTo>
                  <a:pt x="270292" y="225272"/>
                </a:lnTo>
                <a:lnTo>
                  <a:pt x="270612" y="224133"/>
                </a:lnTo>
                <a:lnTo>
                  <a:pt x="268452" y="215861"/>
                </a:lnTo>
                <a:lnTo>
                  <a:pt x="258238" y="197669"/>
                </a:lnTo>
                <a:lnTo>
                  <a:pt x="156804" y="18440"/>
                </a:lnTo>
                <a:close/>
              </a:path>
            </a:pathLst>
          </a:custGeom>
          <a:solidFill>
            <a:srgbClr val="EF413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38" name="object 72">
            <a:extLst>
              <a:ext uri="{FF2B5EF4-FFF2-40B4-BE49-F238E27FC236}">
                <a16:creationId xmlns:a16="http://schemas.microsoft.com/office/drawing/2014/main" id="{28F3B892-AAA4-49CF-91B8-512350A41483}"/>
              </a:ext>
            </a:extLst>
          </p:cNvPr>
          <p:cNvPicPr/>
          <p:nvPr/>
        </p:nvPicPr>
        <p:blipFill>
          <a:blip r:embed="rId36" cstate="print"/>
          <a:stretch>
            <a:fillRect/>
          </a:stretch>
        </p:blipFill>
        <p:spPr>
          <a:xfrm rot="20748985">
            <a:off x="5494123" y="7878053"/>
            <a:ext cx="235849" cy="206832"/>
          </a:xfrm>
          <a:prstGeom prst="rect">
            <a:avLst/>
          </a:prstGeom>
        </p:spPr>
      </p:pic>
      <p:sp>
        <p:nvSpPr>
          <p:cNvPr id="139" name="object 67">
            <a:extLst>
              <a:ext uri="{FF2B5EF4-FFF2-40B4-BE49-F238E27FC236}">
                <a16:creationId xmlns:a16="http://schemas.microsoft.com/office/drawing/2014/main" id="{77278126-BC09-4CE5-A0D9-3D621FCF7CDB}"/>
              </a:ext>
            </a:extLst>
          </p:cNvPr>
          <p:cNvSpPr/>
          <p:nvPr/>
        </p:nvSpPr>
        <p:spPr>
          <a:xfrm rot="9948985">
            <a:off x="5625150" y="8149669"/>
            <a:ext cx="68580" cy="31750"/>
          </a:xfrm>
          <a:custGeom>
            <a:avLst/>
            <a:gdLst/>
            <a:ahLst/>
            <a:cxnLst/>
            <a:rect l="l" t="t" r="r" b="b"/>
            <a:pathLst>
              <a:path w="68580" h="31750">
                <a:moveTo>
                  <a:pt x="68110" y="25"/>
                </a:moveTo>
                <a:lnTo>
                  <a:pt x="431" y="0"/>
                </a:lnTo>
                <a:lnTo>
                  <a:pt x="38" y="355"/>
                </a:lnTo>
                <a:lnTo>
                  <a:pt x="0" y="31292"/>
                </a:lnTo>
                <a:lnTo>
                  <a:pt x="33985" y="31330"/>
                </a:lnTo>
                <a:lnTo>
                  <a:pt x="68160" y="31330"/>
                </a:lnTo>
                <a:lnTo>
                  <a:pt x="68262" y="190"/>
                </a:lnTo>
                <a:lnTo>
                  <a:pt x="68110" y="25"/>
                </a:lnTo>
                <a:close/>
              </a:path>
            </a:pathLst>
          </a:custGeom>
          <a:solidFill>
            <a:srgbClr val="EF44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66">
            <a:extLst>
              <a:ext uri="{FF2B5EF4-FFF2-40B4-BE49-F238E27FC236}">
                <a16:creationId xmlns:a16="http://schemas.microsoft.com/office/drawing/2014/main" id="{5A0AB075-7B07-4CF3-9F45-4847E628D00E}"/>
              </a:ext>
            </a:extLst>
          </p:cNvPr>
          <p:cNvSpPr/>
          <p:nvPr/>
        </p:nvSpPr>
        <p:spPr>
          <a:xfrm rot="9948985">
            <a:off x="5571600" y="8102591"/>
            <a:ext cx="180975" cy="180975"/>
          </a:xfrm>
          <a:custGeom>
            <a:avLst/>
            <a:gdLst/>
            <a:ahLst/>
            <a:cxnLst/>
            <a:rect l="l" t="t" r="r" b="b"/>
            <a:pathLst>
              <a:path w="180975" h="180975">
                <a:moveTo>
                  <a:pt x="180657" y="99263"/>
                </a:moveTo>
                <a:lnTo>
                  <a:pt x="180632" y="62433"/>
                </a:lnTo>
                <a:lnTo>
                  <a:pt x="99568" y="62433"/>
                </a:lnTo>
                <a:lnTo>
                  <a:pt x="99568" y="99263"/>
                </a:lnTo>
                <a:lnTo>
                  <a:pt x="130530" y="99263"/>
                </a:lnTo>
                <a:lnTo>
                  <a:pt x="130530" y="142443"/>
                </a:lnTo>
                <a:lnTo>
                  <a:pt x="50431" y="142443"/>
                </a:lnTo>
                <a:lnTo>
                  <a:pt x="50431" y="99263"/>
                </a:lnTo>
                <a:lnTo>
                  <a:pt x="81216" y="99263"/>
                </a:lnTo>
                <a:lnTo>
                  <a:pt x="81216" y="62433"/>
                </a:lnTo>
                <a:lnTo>
                  <a:pt x="101" y="62433"/>
                </a:lnTo>
                <a:lnTo>
                  <a:pt x="101" y="99263"/>
                </a:lnTo>
                <a:lnTo>
                  <a:pt x="88" y="142443"/>
                </a:lnTo>
                <a:lnTo>
                  <a:pt x="63" y="178003"/>
                </a:lnTo>
                <a:lnTo>
                  <a:pt x="1841" y="178003"/>
                </a:lnTo>
                <a:lnTo>
                  <a:pt x="1841" y="180543"/>
                </a:lnTo>
                <a:lnTo>
                  <a:pt x="178676" y="180543"/>
                </a:lnTo>
                <a:lnTo>
                  <a:pt x="178676" y="178003"/>
                </a:lnTo>
                <a:lnTo>
                  <a:pt x="180644" y="178003"/>
                </a:lnTo>
                <a:lnTo>
                  <a:pt x="180644" y="142443"/>
                </a:lnTo>
                <a:lnTo>
                  <a:pt x="180657" y="99263"/>
                </a:lnTo>
                <a:close/>
              </a:path>
              <a:path w="180975" h="180975">
                <a:moveTo>
                  <a:pt x="180670" y="44157"/>
                </a:moveTo>
                <a:lnTo>
                  <a:pt x="180619" y="6794"/>
                </a:lnTo>
                <a:lnTo>
                  <a:pt x="180467" y="5143"/>
                </a:lnTo>
                <a:lnTo>
                  <a:pt x="178790" y="1181"/>
                </a:lnTo>
                <a:lnTo>
                  <a:pt x="176187" y="0"/>
                </a:lnTo>
                <a:lnTo>
                  <a:pt x="2819" y="12"/>
                </a:lnTo>
                <a:lnTo>
                  <a:pt x="114" y="2743"/>
                </a:lnTo>
                <a:lnTo>
                  <a:pt x="0" y="42659"/>
                </a:lnTo>
                <a:lnTo>
                  <a:pt x="723" y="43827"/>
                </a:lnTo>
                <a:lnTo>
                  <a:pt x="1574" y="44170"/>
                </a:lnTo>
                <a:lnTo>
                  <a:pt x="90220" y="44056"/>
                </a:lnTo>
                <a:lnTo>
                  <a:pt x="180670" y="44157"/>
                </a:lnTo>
                <a:close/>
              </a:path>
            </a:pathLst>
          </a:custGeom>
          <a:solidFill>
            <a:srgbClr val="3B6EB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CF52460A-6B4C-45DA-ADCE-1CEEDC148FF5}"/>
              </a:ext>
            </a:extLst>
          </p:cNvPr>
          <p:cNvSpPr/>
          <p:nvPr/>
        </p:nvSpPr>
        <p:spPr>
          <a:xfrm rot="20748985">
            <a:off x="5530064" y="8288582"/>
            <a:ext cx="391195" cy="1035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объезд</a:t>
            </a:r>
          </a:p>
        </p:txBody>
      </p:sp>
      <p:sp>
        <p:nvSpPr>
          <p:cNvPr id="142" name="Стрелка: влево 141">
            <a:extLst>
              <a:ext uri="{FF2B5EF4-FFF2-40B4-BE49-F238E27FC236}">
                <a16:creationId xmlns:a16="http://schemas.microsoft.com/office/drawing/2014/main" id="{81362535-99D6-4A4E-822F-DA6F5754B37E}"/>
              </a:ext>
            </a:extLst>
          </p:cNvPr>
          <p:cNvSpPr/>
          <p:nvPr/>
        </p:nvSpPr>
        <p:spPr>
          <a:xfrm rot="20748985">
            <a:off x="5556051" y="8357894"/>
            <a:ext cx="61591" cy="45719"/>
          </a:xfrm>
          <a:prstGeom prst="leftArrow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25464D08-9AD0-44C1-9179-DBC4A00303F8}"/>
              </a:ext>
            </a:extLst>
          </p:cNvPr>
          <p:cNvCxnSpPr>
            <a:cxnSpLocks/>
          </p:cNvCxnSpPr>
          <p:nvPr/>
        </p:nvCxnSpPr>
        <p:spPr>
          <a:xfrm flipH="1">
            <a:off x="4994334" y="8760023"/>
            <a:ext cx="114976" cy="10308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>
            <a:extLst>
              <a:ext uri="{FF2B5EF4-FFF2-40B4-BE49-F238E27FC236}">
                <a16:creationId xmlns:a16="http://schemas.microsoft.com/office/drawing/2014/main" id="{643495E0-0C35-425E-810A-FAA51BCC69D7}"/>
              </a:ext>
            </a:extLst>
          </p:cNvPr>
          <p:cNvCxnSpPr>
            <a:cxnSpLocks/>
          </p:cNvCxnSpPr>
          <p:nvPr/>
        </p:nvCxnSpPr>
        <p:spPr>
          <a:xfrm flipV="1">
            <a:off x="5034698" y="8785593"/>
            <a:ext cx="137284" cy="121095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>
            <a:extLst>
              <a:ext uri="{FF2B5EF4-FFF2-40B4-BE49-F238E27FC236}">
                <a16:creationId xmlns:a16="http://schemas.microsoft.com/office/drawing/2014/main" id="{392DC6FA-6E9C-4B95-B280-50C5D368B3B2}"/>
              </a:ext>
            </a:extLst>
          </p:cNvPr>
          <p:cNvCxnSpPr>
            <a:cxnSpLocks/>
          </p:cNvCxnSpPr>
          <p:nvPr/>
        </p:nvCxnSpPr>
        <p:spPr>
          <a:xfrm flipH="1" flipV="1">
            <a:off x="4791674" y="8836276"/>
            <a:ext cx="166659" cy="103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>
            <a:extLst>
              <a:ext uri="{FF2B5EF4-FFF2-40B4-BE49-F238E27FC236}">
                <a16:creationId xmlns:a16="http://schemas.microsoft.com/office/drawing/2014/main" id="{811E1D13-4EDF-43C1-801A-9E2ED40AA0A5}"/>
              </a:ext>
            </a:extLst>
          </p:cNvPr>
          <p:cNvCxnSpPr>
            <a:cxnSpLocks/>
          </p:cNvCxnSpPr>
          <p:nvPr/>
        </p:nvCxnSpPr>
        <p:spPr>
          <a:xfrm>
            <a:off x="4798352" y="8891087"/>
            <a:ext cx="183405" cy="1273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>
            <a:extLst>
              <a:ext uri="{FF2B5EF4-FFF2-40B4-BE49-F238E27FC236}">
                <a16:creationId xmlns:a16="http://schemas.microsoft.com/office/drawing/2014/main" id="{6DA12292-A233-4B57-B25A-B364FF5DD936}"/>
              </a:ext>
            </a:extLst>
          </p:cNvPr>
          <p:cNvCxnSpPr>
            <a:cxnSpLocks/>
          </p:cNvCxnSpPr>
          <p:nvPr/>
        </p:nvCxnSpPr>
        <p:spPr>
          <a:xfrm flipH="1" flipV="1">
            <a:off x="4567676" y="8810076"/>
            <a:ext cx="166659" cy="103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 стрелкой 146">
            <a:extLst>
              <a:ext uri="{FF2B5EF4-FFF2-40B4-BE49-F238E27FC236}">
                <a16:creationId xmlns:a16="http://schemas.microsoft.com/office/drawing/2014/main" id="{6321F84E-DA12-4149-8D2D-C0D86C0E7E5B}"/>
              </a:ext>
            </a:extLst>
          </p:cNvPr>
          <p:cNvCxnSpPr>
            <a:cxnSpLocks/>
          </p:cNvCxnSpPr>
          <p:nvPr/>
        </p:nvCxnSpPr>
        <p:spPr>
          <a:xfrm>
            <a:off x="4574354" y="8864887"/>
            <a:ext cx="183405" cy="1273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 стрелкой 147">
            <a:extLst>
              <a:ext uri="{FF2B5EF4-FFF2-40B4-BE49-F238E27FC236}">
                <a16:creationId xmlns:a16="http://schemas.microsoft.com/office/drawing/2014/main" id="{B330346B-549B-4F0D-9658-276F683D28D1}"/>
              </a:ext>
            </a:extLst>
          </p:cNvPr>
          <p:cNvCxnSpPr>
            <a:cxnSpLocks/>
          </p:cNvCxnSpPr>
          <p:nvPr/>
        </p:nvCxnSpPr>
        <p:spPr>
          <a:xfrm flipH="1" flipV="1">
            <a:off x="4313570" y="8776465"/>
            <a:ext cx="166659" cy="10324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 стрелкой 148">
            <a:extLst>
              <a:ext uri="{FF2B5EF4-FFF2-40B4-BE49-F238E27FC236}">
                <a16:creationId xmlns:a16="http://schemas.microsoft.com/office/drawing/2014/main" id="{B5D45AA9-37A1-44A3-8153-CE6FC1199573}"/>
              </a:ext>
            </a:extLst>
          </p:cNvPr>
          <p:cNvCxnSpPr>
            <a:cxnSpLocks/>
          </p:cNvCxnSpPr>
          <p:nvPr/>
        </p:nvCxnSpPr>
        <p:spPr>
          <a:xfrm>
            <a:off x="4320248" y="8831276"/>
            <a:ext cx="183405" cy="1273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79</Words>
  <Application>Microsoft Office PowerPoint</Application>
  <PresentationFormat>Произвольный</PresentationFormat>
  <Paragraphs>16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Trebuchet MS</vt:lpstr>
      <vt:lpstr>Office Theme</vt:lpstr>
      <vt:lpstr>AutoCAD Drawing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объезда</dc:title>
  <cp:lastModifiedBy>Тони Старк</cp:lastModifiedBy>
  <cp:revision>6</cp:revision>
  <cp:lastPrinted>2025-05-19T04:49:03Z</cp:lastPrinted>
  <dcterms:created xsi:type="dcterms:W3CDTF">2025-05-17T05:39:28Z</dcterms:created>
  <dcterms:modified xsi:type="dcterms:W3CDTF">2025-05-19T09:30:18Z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2025-05-17T00:00:00Z</vt:filetime>
  </property>
  <property fmtid="{D5CDD505-2E9C-101B-9397-08002B2CF9AE}" pid="5" name="Producer">
    <vt:lpwstr>Adobe PDF library 15.00</vt:lpwstr>
  </property>
</Properties>
</file>